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42"/>
  </p:notesMasterIdLst>
  <p:handoutMasterIdLst>
    <p:handoutMasterId r:id="rId43"/>
  </p:handoutMasterIdLst>
  <p:sldIdLst>
    <p:sldId id="311" r:id="rId2"/>
    <p:sldId id="331" r:id="rId3"/>
    <p:sldId id="328" r:id="rId4"/>
    <p:sldId id="257" r:id="rId5"/>
    <p:sldId id="325" r:id="rId6"/>
    <p:sldId id="334" r:id="rId7"/>
    <p:sldId id="329" r:id="rId8"/>
    <p:sldId id="330" r:id="rId9"/>
    <p:sldId id="309" r:id="rId10"/>
    <p:sldId id="336" r:id="rId11"/>
    <p:sldId id="291" r:id="rId12"/>
    <p:sldId id="275" r:id="rId13"/>
    <p:sldId id="326" r:id="rId14"/>
    <p:sldId id="278" r:id="rId15"/>
    <p:sldId id="335" r:id="rId16"/>
    <p:sldId id="312" r:id="rId17"/>
    <p:sldId id="313" r:id="rId18"/>
    <p:sldId id="314" r:id="rId19"/>
    <p:sldId id="315" r:id="rId20"/>
    <p:sldId id="316" r:id="rId21"/>
    <p:sldId id="317" r:id="rId22"/>
    <p:sldId id="318" r:id="rId23"/>
    <p:sldId id="319" r:id="rId24"/>
    <p:sldId id="320" r:id="rId25"/>
    <p:sldId id="321" r:id="rId26"/>
    <p:sldId id="322" r:id="rId27"/>
    <p:sldId id="323" r:id="rId28"/>
    <p:sldId id="279" r:id="rId29"/>
    <p:sldId id="332" r:id="rId30"/>
    <p:sldId id="340" r:id="rId31"/>
    <p:sldId id="271" r:id="rId32"/>
    <p:sldId id="297" r:id="rId33"/>
    <p:sldId id="298" r:id="rId34"/>
    <p:sldId id="299" r:id="rId35"/>
    <p:sldId id="338" r:id="rId36"/>
    <p:sldId id="337" r:id="rId37"/>
    <p:sldId id="305" r:id="rId38"/>
    <p:sldId id="339" r:id="rId39"/>
    <p:sldId id="306" r:id="rId40"/>
    <p:sldId id="307" r:id="rId4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8" autoAdjust="0"/>
    <p:restoredTop sz="94660"/>
  </p:normalViewPr>
  <p:slideViewPr>
    <p:cSldViewPr>
      <p:cViewPr varScale="1">
        <p:scale>
          <a:sx n="91" d="100"/>
          <a:sy n="91" d="100"/>
        </p:scale>
        <p:origin x="-870" y="-10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C9A5905-4847-4BFE-8D03-0620FA4DC1EB}" type="datetimeFigureOut">
              <a:rPr lang="en-US" smtClean="0"/>
              <a:t>6/13/2009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FE7099B-423E-44B0-89C4-AE8011755C6A}" type="slidenum">
              <a:rPr lang="en-US" smtClean="0"/>
              <a:t>‹#›</a:t>
            </a:fld>
            <a:endParaRPr lang="en-US"/>
          </a:p>
        </p:txBody>
      </p:sp>
    </p:spTree>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F40B1200-A640-4228-9058-1E988330DBB3}" type="datetimeFigureOut">
              <a:rPr lang="en-US"/>
              <a:pPr>
                <a:defRPr/>
              </a:pPr>
              <a:t>6/13/2009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8B9640DE-88D3-45B5-8EEF-56CA0C7C1D1B}" type="slidenum">
              <a:rPr lang="en-US"/>
              <a:pPr>
                <a:defRPr/>
              </a:pPr>
              <a:t>‹#›</a:t>
            </a:fld>
            <a:endParaRPr lang="en-US"/>
          </a:p>
        </p:txBody>
      </p:sp>
    </p:spTree>
  </p:cSld>
  <p:clrMap bg1="lt1" tx1="dk1" bg2="lt2" tx2="dk2" accent1="accent1" accent2="accent2" accent3="accent3" accent4="accent4" accent5="accent5" accent6="accent6" hlink="hlink" folHlink="folHlink"/>
  <p:hf sldNum="0" hd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5" name="Footer Placeholder 4"/>
          <p:cNvSpPr>
            <a:spLocks noGrp="1"/>
          </p:cNvSpPr>
          <p:nvPr>
            <p:ph type="ftr" sz="quarter" idx="10"/>
          </p:nvPr>
        </p:nvSpPr>
        <p:spPr/>
        <p:txBody>
          <a:bodyPr/>
          <a:lstStyle/>
          <a:p>
            <a:pPr>
              <a:defRPr/>
            </a:pP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p:spPr>
      </p:sp>
      <p:sp>
        <p:nvSpPr>
          <p:cNvPr id="481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5" name="Footer Placeholder 4"/>
          <p:cNvSpPr>
            <a:spLocks noGrp="1"/>
          </p:cNvSpPr>
          <p:nvPr>
            <p:ph type="ftr" sz="quarter" idx="10"/>
          </p:nvPr>
        </p:nvSpPr>
        <p:spPr/>
        <p:txBody>
          <a:bodyPr/>
          <a:lstStyle/>
          <a:p>
            <a:pPr>
              <a:defRPr/>
            </a:pP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p:spPr>
      </p:sp>
      <p:sp>
        <p:nvSpPr>
          <p:cNvPr id="460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5" name="Footer Placeholder 4"/>
          <p:cNvSpPr>
            <a:spLocks noGrp="1"/>
          </p:cNvSpPr>
          <p:nvPr>
            <p:ph type="ftr" sz="quarter" idx="10"/>
          </p:nvPr>
        </p:nvSpPr>
        <p:spPr/>
        <p:txBody>
          <a:bodyPr/>
          <a:lstStyle/>
          <a:p>
            <a:pPr>
              <a:defRPr/>
            </a:pP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p:nvSpPr>
        <p:spPr>
          <a:xfrm>
            <a:off x="0" y="0"/>
            <a:ext cx="365125" cy="6854825"/>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5" name="Rectangle 4"/>
          <p:cNvSpPr/>
          <p:nvPr/>
        </p:nvSpPr>
        <p:spPr>
          <a:xfrm>
            <a:off x="309563" y="681038"/>
            <a:ext cx="46037"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sp>
        <p:nvSpPr>
          <p:cNvPr id="6" name="Rectangle 5"/>
          <p:cNvSpPr/>
          <p:nvPr/>
        </p:nvSpPr>
        <p:spPr>
          <a:xfrm>
            <a:off x="268288" y="681038"/>
            <a:ext cx="28575"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sp>
        <p:nvSpPr>
          <p:cNvPr id="7" name="Rectangle 6"/>
          <p:cNvSpPr/>
          <p:nvPr/>
        </p:nvSpPr>
        <p:spPr>
          <a:xfrm>
            <a:off x="249238" y="681038"/>
            <a:ext cx="9525"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10" name="Rectangle 9"/>
          <p:cNvSpPr/>
          <p:nvPr/>
        </p:nvSpPr>
        <p:spPr>
          <a:xfrm>
            <a:off x="222250" y="681038"/>
            <a:ext cx="7938"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sp>
        <p:nvSpPr>
          <p:cNvPr id="11" name="Rectangle 10"/>
          <p:cNvSpPr/>
          <p:nvPr/>
        </p:nvSpPr>
        <p:spPr>
          <a:xfrm>
            <a:off x="255588" y="5046663"/>
            <a:ext cx="73025" cy="1692275"/>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12" name="Rectangle 11"/>
          <p:cNvSpPr/>
          <p:nvPr/>
        </p:nvSpPr>
        <p:spPr>
          <a:xfrm>
            <a:off x="255588" y="4797425"/>
            <a:ext cx="73025"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13" name="Rectangle 12"/>
          <p:cNvSpPr/>
          <p:nvPr/>
        </p:nvSpPr>
        <p:spPr>
          <a:xfrm>
            <a:off x="255588" y="4637088"/>
            <a:ext cx="73025" cy="138112"/>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14" name="Rectangle 13"/>
          <p:cNvSpPr/>
          <p:nvPr/>
        </p:nvSpPr>
        <p:spPr>
          <a:xfrm>
            <a:off x="255588" y="4541838"/>
            <a:ext cx="73025" cy="7461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sp>
        <p:nvSpPr>
          <p:cNvPr id="8" name="Title 7"/>
          <p:cNvSpPr>
            <a:spLocks noGrp="1"/>
          </p:cNvSpPr>
          <p:nvPr>
            <p:ph type="ctrTitle"/>
          </p:nvPr>
        </p:nvSpPr>
        <p:spPr>
          <a:xfrm>
            <a:off x="914400" y="4343400"/>
            <a:ext cx="7772400" cy="1975104"/>
          </a:xfrm>
        </p:spPr>
        <p:txBody>
          <a:bodyPr/>
          <a:lstStyle>
            <a:lvl1pPr marR="9144" algn="l">
              <a:defRPr sz="4000" b="1" cap="all" spc="0" baseline="0">
                <a:effectLst>
                  <a:reflection blurRad="12700" stA="34000" endA="740" endPos="53000" dir="5400000" sy="-100000" algn="bl" rotWithShape="0"/>
                </a:effectLst>
              </a:defRPr>
            </a:lvl1pPr>
            <a:extLst/>
          </a:lstStyle>
          <a:p>
            <a:r>
              <a:rPr lang="en-US" smtClean="0"/>
              <a:t>Click to edit Master title style</a:t>
            </a:r>
            <a:endParaRPr lang="en-US"/>
          </a:p>
        </p:txBody>
      </p:sp>
      <p:sp>
        <p:nvSpPr>
          <p:cNvPr id="9" name="Subtitle 8"/>
          <p:cNvSpPr>
            <a:spLocks noGrp="1"/>
          </p:cNvSpPr>
          <p:nvPr>
            <p:ph type="subTitle" idx="1"/>
          </p:nvPr>
        </p:nvSpPr>
        <p:spPr>
          <a:xfrm>
            <a:off x="914400" y="2834640"/>
            <a:ext cx="7772400" cy="1508760"/>
          </a:xfrm>
        </p:spPr>
        <p:txBody>
          <a:bodyPr lIns="100584" anchor="b"/>
          <a:lstStyle>
            <a:lvl1pPr marL="0" indent="0" algn="l">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a:p>
        </p:txBody>
      </p:sp>
      <p:sp>
        <p:nvSpPr>
          <p:cNvPr id="15" name="Date Placeholder 27"/>
          <p:cNvSpPr>
            <a:spLocks noGrp="1"/>
          </p:cNvSpPr>
          <p:nvPr>
            <p:ph type="dt" sz="half" idx="10"/>
          </p:nvPr>
        </p:nvSpPr>
        <p:spPr/>
        <p:txBody>
          <a:bodyPr/>
          <a:lstStyle>
            <a:lvl1pPr>
              <a:defRPr/>
            </a:lvl1pPr>
            <a:extLst/>
          </a:lstStyle>
          <a:p>
            <a:pPr>
              <a:defRPr/>
            </a:pPr>
            <a:fld id="{A1EAB3F2-17FB-4A5E-8218-FE5AFE6F4EFB}" type="datetime1">
              <a:rPr lang="en-US" smtClean="0"/>
              <a:t>6/13/2009</a:t>
            </a:fld>
            <a:endParaRPr lang="en-US"/>
          </a:p>
        </p:txBody>
      </p:sp>
      <p:sp>
        <p:nvSpPr>
          <p:cNvPr id="16" name="Footer Placeholder 16"/>
          <p:cNvSpPr>
            <a:spLocks noGrp="1"/>
          </p:cNvSpPr>
          <p:nvPr>
            <p:ph type="ftr" sz="quarter" idx="11"/>
          </p:nvPr>
        </p:nvSpPr>
        <p:spPr/>
        <p:txBody>
          <a:bodyPr/>
          <a:lstStyle>
            <a:lvl1pPr>
              <a:defRPr/>
            </a:lvl1pPr>
            <a:extLst/>
          </a:lstStyle>
          <a:p>
            <a:pPr>
              <a:defRPr/>
            </a:pPr>
            <a:r>
              <a:rPr lang="en-US" smtClean="0"/>
              <a:t>RAST 2009 -  Istanbul ,Turkey</a:t>
            </a:r>
            <a:endParaRPr lang="en-US"/>
          </a:p>
        </p:txBody>
      </p:sp>
      <p:sp>
        <p:nvSpPr>
          <p:cNvPr id="17" name="Slide Number Placeholder 28"/>
          <p:cNvSpPr>
            <a:spLocks noGrp="1"/>
          </p:cNvSpPr>
          <p:nvPr>
            <p:ph type="sldNum" sz="quarter" idx="12"/>
          </p:nvPr>
        </p:nvSpPr>
        <p:spPr/>
        <p:txBody>
          <a:bodyPr/>
          <a:lstStyle>
            <a:lvl1pPr>
              <a:defRPr/>
            </a:lvl1pPr>
            <a:extLst/>
          </a:lstStyle>
          <a:p>
            <a:pPr>
              <a:defRPr/>
            </a:pPr>
            <a:fld id="{5C847577-7E9F-471B-9233-44F91327973B}"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fld id="{27DDB700-7772-4356-AC66-41B275D51AE8}" type="datetime1">
              <a:rPr lang="en-US" smtClean="0"/>
              <a:t>6/13/2009</a:t>
            </a:fld>
            <a:endParaRPr lang="en-US"/>
          </a:p>
        </p:txBody>
      </p:sp>
      <p:sp>
        <p:nvSpPr>
          <p:cNvPr id="5" name="Footer Placeholder 2"/>
          <p:cNvSpPr>
            <a:spLocks noGrp="1"/>
          </p:cNvSpPr>
          <p:nvPr>
            <p:ph type="ftr" sz="quarter" idx="11"/>
          </p:nvPr>
        </p:nvSpPr>
        <p:spPr/>
        <p:txBody>
          <a:bodyPr/>
          <a:lstStyle>
            <a:lvl1pPr>
              <a:defRPr/>
            </a:lvl1pPr>
          </a:lstStyle>
          <a:p>
            <a:pPr>
              <a:defRPr/>
            </a:pPr>
            <a:r>
              <a:rPr lang="en-US" smtClean="0"/>
              <a:t>RAST 2009 -  Istanbul ,Turkey</a:t>
            </a:r>
            <a:endParaRPr lang="en-US"/>
          </a:p>
        </p:txBody>
      </p:sp>
      <p:sp>
        <p:nvSpPr>
          <p:cNvPr id="6" name="Slide Number Placeholder 22"/>
          <p:cNvSpPr>
            <a:spLocks noGrp="1"/>
          </p:cNvSpPr>
          <p:nvPr>
            <p:ph type="sldNum" sz="quarter" idx="12"/>
          </p:nvPr>
        </p:nvSpPr>
        <p:spPr/>
        <p:txBody>
          <a:bodyPr/>
          <a:lstStyle>
            <a:lvl1pPr>
              <a:defRPr/>
            </a:lvl1pPr>
          </a:lstStyle>
          <a:p>
            <a:pPr>
              <a:defRPr/>
            </a:pPr>
            <a:fld id="{A26D49A9-174F-4C4C-BCFA-B69F3F089DAF}"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981200" cy="5851525"/>
          </a:xfrm>
        </p:spPr>
        <p:txBody>
          <a:bodyPr vert="eaVert" anchor="ctr"/>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5867400" cy="5851525"/>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fld id="{DC19599E-EFE8-4581-A560-35FCFD3F365D}" type="datetime1">
              <a:rPr lang="en-US" smtClean="0"/>
              <a:t>6/13/2009</a:t>
            </a:fld>
            <a:endParaRPr lang="en-US"/>
          </a:p>
        </p:txBody>
      </p:sp>
      <p:sp>
        <p:nvSpPr>
          <p:cNvPr id="5" name="Footer Placeholder 2"/>
          <p:cNvSpPr>
            <a:spLocks noGrp="1"/>
          </p:cNvSpPr>
          <p:nvPr>
            <p:ph type="ftr" sz="quarter" idx="11"/>
          </p:nvPr>
        </p:nvSpPr>
        <p:spPr/>
        <p:txBody>
          <a:bodyPr/>
          <a:lstStyle>
            <a:lvl1pPr>
              <a:defRPr/>
            </a:lvl1pPr>
          </a:lstStyle>
          <a:p>
            <a:pPr>
              <a:defRPr/>
            </a:pPr>
            <a:r>
              <a:rPr lang="en-US" smtClean="0"/>
              <a:t>RAST 2009 -  Istanbul ,Turkey</a:t>
            </a:r>
            <a:endParaRPr lang="en-US"/>
          </a:p>
        </p:txBody>
      </p:sp>
      <p:sp>
        <p:nvSpPr>
          <p:cNvPr id="6" name="Slide Number Placeholder 22"/>
          <p:cNvSpPr>
            <a:spLocks noGrp="1"/>
          </p:cNvSpPr>
          <p:nvPr>
            <p:ph type="sldNum" sz="quarter" idx="12"/>
          </p:nvPr>
        </p:nvSpPr>
        <p:spPr/>
        <p:txBody>
          <a:bodyPr/>
          <a:lstStyle>
            <a:lvl1pPr>
              <a:defRPr/>
            </a:lvl1pPr>
          </a:lstStyle>
          <a:p>
            <a:pPr>
              <a:defRPr/>
            </a:pPr>
            <a:fld id="{14AD00BF-F56A-479F-99D2-302657D57915}"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smtClean="0"/>
              <a:t>Click to edit Master title style</a:t>
            </a:r>
            <a:endParaRPr lang="en-US"/>
          </a:p>
        </p:txBody>
      </p:sp>
      <p:sp>
        <p:nvSpPr>
          <p:cNvPr id="3" name="Content Placeholder 2"/>
          <p:cNvSpPr>
            <a:spLocks noGrp="1"/>
          </p:cNvSpPr>
          <p:nvPr>
            <p:ph idx="1"/>
          </p:nvPr>
        </p:nvSpPr>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fld id="{90C86539-2350-4A09-A5E9-934A3B24295D}" type="datetime1">
              <a:rPr lang="en-US" smtClean="0"/>
              <a:t>6/13/2009</a:t>
            </a:fld>
            <a:endParaRPr lang="en-US"/>
          </a:p>
        </p:txBody>
      </p:sp>
      <p:sp>
        <p:nvSpPr>
          <p:cNvPr id="5" name="Footer Placeholder 2"/>
          <p:cNvSpPr>
            <a:spLocks noGrp="1"/>
          </p:cNvSpPr>
          <p:nvPr>
            <p:ph type="ftr" sz="quarter" idx="11"/>
          </p:nvPr>
        </p:nvSpPr>
        <p:spPr/>
        <p:txBody>
          <a:bodyPr/>
          <a:lstStyle>
            <a:lvl1pPr>
              <a:defRPr/>
            </a:lvl1pPr>
          </a:lstStyle>
          <a:p>
            <a:pPr>
              <a:defRPr/>
            </a:pPr>
            <a:r>
              <a:rPr lang="en-US" smtClean="0"/>
              <a:t>RAST 2009 -  Istanbul ,Turkey</a:t>
            </a:r>
            <a:endParaRPr lang="en-US"/>
          </a:p>
        </p:txBody>
      </p:sp>
      <p:sp>
        <p:nvSpPr>
          <p:cNvPr id="6" name="Slide Number Placeholder 22"/>
          <p:cNvSpPr>
            <a:spLocks noGrp="1"/>
          </p:cNvSpPr>
          <p:nvPr>
            <p:ph type="sldNum" sz="quarter" idx="12"/>
          </p:nvPr>
        </p:nvSpPr>
        <p:spPr/>
        <p:txBody>
          <a:bodyPr/>
          <a:lstStyle>
            <a:lvl1pPr>
              <a:defRPr/>
            </a:lvl1pPr>
          </a:lstStyle>
          <a:p>
            <a:pPr>
              <a:defRPr/>
            </a:pPr>
            <a:fld id="{3DB04A96-323C-4CD6-8929-25C6A064062A}"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Freeform 3"/>
          <p:cNvSpPr>
            <a:spLocks/>
          </p:cNvSpPr>
          <p:nvPr/>
        </p:nvSpPr>
        <p:spPr bwMode="auto">
          <a:xfrm>
            <a:off x="4829175" y="1073150"/>
            <a:ext cx="4321175" cy="579120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cs typeface="+mn-cs"/>
            </a:endParaRPr>
          </a:p>
        </p:txBody>
      </p:sp>
      <p:sp>
        <p:nvSpPr>
          <p:cNvPr id="5" name="Freeform 4"/>
          <p:cNvSpPr>
            <a:spLocks/>
          </p:cNvSpPr>
          <p:nvPr/>
        </p:nvSpPr>
        <p:spPr bwMode="auto">
          <a:xfrm>
            <a:off x="374650" y="0"/>
            <a:ext cx="5513388" cy="6615113"/>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cs typeface="+mn-cs"/>
            </a:endParaRPr>
          </a:p>
        </p:txBody>
      </p:sp>
      <p:sp>
        <p:nvSpPr>
          <p:cNvPr id="6" name="Freeform 5"/>
          <p:cNvSpPr>
            <a:spLocks/>
          </p:cNvSpPr>
          <p:nvPr/>
        </p:nvSpPr>
        <p:spPr bwMode="auto">
          <a:xfrm rot="5236414">
            <a:off x="4461669" y="1483519"/>
            <a:ext cx="4114800" cy="1189038"/>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cs typeface="+mn-cs"/>
            </a:endParaRPr>
          </a:p>
        </p:txBody>
      </p:sp>
      <p:sp>
        <p:nvSpPr>
          <p:cNvPr id="7" name="Freeform 6"/>
          <p:cNvSpPr>
            <a:spLocks/>
          </p:cNvSpPr>
          <p:nvPr/>
        </p:nvSpPr>
        <p:spPr bwMode="auto">
          <a:xfrm>
            <a:off x="5943600" y="0"/>
            <a:ext cx="2743200" cy="426720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cs typeface="+mn-cs"/>
            </a:endParaRPr>
          </a:p>
        </p:txBody>
      </p:sp>
      <p:sp>
        <p:nvSpPr>
          <p:cNvPr id="8" name="Freeform 7"/>
          <p:cNvSpPr>
            <a:spLocks/>
          </p:cNvSpPr>
          <p:nvPr/>
        </p:nvSpPr>
        <p:spPr bwMode="auto">
          <a:xfrm>
            <a:off x="5943600" y="4267200"/>
            <a:ext cx="3200400" cy="11430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cs typeface="+mn-cs"/>
            </a:endParaRPr>
          </a:p>
        </p:txBody>
      </p:sp>
      <p:sp>
        <p:nvSpPr>
          <p:cNvPr id="9" name="Freeform 8"/>
          <p:cNvSpPr>
            <a:spLocks/>
          </p:cNvSpPr>
          <p:nvPr/>
        </p:nvSpPr>
        <p:spPr bwMode="auto">
          <a:xfrm>
            <a:off x="5943600" y="0"/>
            <a:ext cx="1371600" cy="426720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cs typeface="+mn-cs"/>
            </a:endParaRPr>
          </a:p>
        </p:txBody>
      </p:sp>
      <p:sp>
        <p:nvSpPr>
          <p:cNvPr id="10" name="Freeform 9"/>
          <p:cNvSpPr>
            <a:spLocks/>
          </p:cNvSpPr>
          <p:nvPr/>
        </p:nvSpPr>
        <p:spPr bwMode="auto">
          <a:xfrm>
            <a:off x="5948363" y="4246563"/>
            <a:ext cx="2090737" cy="2611437"/>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cs typeface="+mn-cs"/>
            </a:endParaRPr>
          </a:p>
        </p:txBody>
      </p:sp>
      <p:sp>
        <p:nvSpPr>
          <p:cNvPr id="11" name="Freeform 10"/>
          <p:cNvSpPr>
            <a:spLocks/>
          </p:cNvSpPr>
          <p:nvPr/>
        </p:nvSpPr>
        <p:spPr bwMode="auto">
          <a:xfrm>
            <a:off x="5943600" y="4267200"/>
            <a:ext cx="1600200" cy="25908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cs typeface="+mn-cs"/>
            </a:endParaRPr>
          </a:p>
        </p:txBody>
      </p:sp>
      <p:sp>
        <p:nvSpPr>
          <p:cNvPr id="12" name="Freeform 11"/>
          <p:cNvSpPr>
            <a:spLocks/>
          </p:cNvSpPr>
          <p:nvPr/>
        </p:nvSpPr>
        <p:spPr bwMode="auto">
          <a:xfrm>
            <a:off x="5943600" y="1371600"/>
            <a:ext cx="3200400" cy="289560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cs typeface="+mn-cs"/>
            </a:endParaRPr>
          </a:p>
        </p:txBody>
      </p:sp>
      <p:sp>
        <p:nvSpPr>
          <p:cNvPr id="13" name="Freeform 12"/>
          <p:cNvSpPr>
            <a:spLocks/>
          </p:cNvSpPr>
          <p:nvPr/>
        </p:nvSpPr>
        <p:spPr bwMode="auto">
          <a:xfrm>
            <a:off x="5943600" y="1752600"/>
            <a:ext cx="3200400" cy="25146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cs typeface="+mn-cs"/>
            </a:endParaRPr>
          </a:p>
        </p:txBody>
      </p:sp>
      <p:sp>
        <p:nvSpPr>
          <p:cNvPr id="14" name="Freeform 13"/>
          <p:cNvSpPr>
            <a:spLocks/>
          </p:cNvSpPr>
          <p:nvPr/>
        </p:nvSpPr>
        <p:spPr bwMode="auto">
          <a:xfrm>
            <a:off x="990600" y="4267200"/>
            <a:ext cx="4953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cs typeface="+mn-cs"/>
            </a:endParaRPr>
          </a:p>
        </p:txBody>
      </p:sp>
      <p:sp>
        <p:nvSpPr>
          <p:cNvPr id="15" name="Freeform 14"/>
          <p:cNvSpPr>
            <a:spLocks/>
          </p:cNvSpPr>
          <p:nvPr/>
        </p:nvSpPr>
        <p:spPr bwMode="auto">
          <a:xfrm>
            <a:off x="533400" y="4267200"/>
            <a:ext cx="5334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cs typeface="+mn-cs"/>
            </a:endParaRPr>
          </a:p>
        </p:txBody>
      </p:sp>
      <p:sp>
        <p:nvSpPr>
          <p:cNvPr id="16" name="Freeform 15"/>
          <p:cNvSpPr>
            <a:spLocks/>
          </p:cNvSpPr>
          <p:nvPr/>
        </p:nvSpPr>
        <p:spPr bwMode="auto">
          <a:xfrm>
            <a:off x="366713" y="2438400"/>
            <a:ext cx="5638800" cy="18288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cs typeface="+mn-cs"/>
            </a:endParaRPr>
          </a:p>
        </p:txBody>
      </p:sp>
      <p:sp>
        <p:nvSpPr>
          <p:cNvPr id="17" name="Freeform 16"/>
          <p:cNvSpPr>
            <a:spLocks/>
          </p:cNvSpPr>
          <p:nvPr/>
        </p:nvSpPr>
        <p:spPr bwMode="auto">
          <a:xfrm>
            <a:off x="366713" y="2133600"/>
            <a:ext cx="5638800" cy="213360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cs typeface="+mn-cs"/>
            </a:endParaRPr>
          </a:p>
        </p:txBody>
      </p:sp>
      <p:sp>
        <p:nvSpPr>
          <p:cNvPr id="18" name="Freeform 17"/>
          <p:cNvSpPr>
            <a:spLocks/>
          </p:cNvSpPr>
          <p:nvPr/>
        </p:nvSpPr>
        <p:spPr bwMode="auto">
          <a:xfrm>
            <a:off x="4572000" y="4267200"/>
            <a:ext cx="1371600" cy="259080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cs typeface="+mn-cs"/>
            </a:endParaRPr>
          </a:p>
        </p:txBody>
      </p:sp>
      <p:sp>
        <p:nvSpPr>
          <p:cNvPr id="19" name="Rectangle 18"/>
          <p:cNvSpPr/>
          <p:nvPr/>
        </p:nvSpPr>
        <p:spPr>
          <a:xfrm>
            <a:off x="363538" y="401638"/>
            <a:ext cx="8504237" cy="887412"/>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20" name="Rectangle 19"/>
          <p:cNvSpPr/>
          <p:nvPr/>
        </p:nvSpPr>
        <p:spPr>
          <a:xfrm flipH="1">
            <a:off x="371475" y="681038"/>
            <a:ext cx="26988"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sp>
        <p:nvSpPr>
          <p:cNvPr id="21" name="Rectangle 20"/>
          <p:cNvSpPr/>
          <p:nvPr/>
        </p:nvSpPr>
        <p:spPr>
          <a:xfrm flipH="1">
            <a:off x="411163" y="681038"/>
            <a:ext cx="26987"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sp>
        <p:nvSpPr>
          <p:cNvPr id="22" name="Rectangle 21"/>
          <p:cNvSpPr/>
          <p:nvPr/>
        </p:nvSpPr>
        <p:spPr>
          <a:xfrm flipH="1">
            <a:off x="447675" y="681038"/>
            <a:ext cx="9525"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23" name="Rectangle 22"/>
          <p:cNvSpPr/>
          <p:nvPr/>
        </p:nvSpPr>
        <p:spPr>
          <a:xfrm flipH="1">
            <a:off x="476250" y="681038"/>
            <a:ext cx="9525"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sp>
        <p:nvSpPr>
          <p:cNvPr id="24" name="Rectangle 23"/>
          <p:cNvSpPr/>
          <p:nvPr/>
        </p:nvSpPr>
        <p:spPr>
          <a:xfrm>
            <a:off x="500063" y="681038"/>
            <a:ext cx="36512"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sp>
        <p:nvSpPr>
          <p:cNvPr id="3" name="Text Placeholder 2"/>
          <p:cNvSpPr>
            <a:spLocks noGrp="1"/>
          </p:cNvSpPr>
          <p:nvPr>
            <p:ph type="body" idx="1"/>
          </p:nvPr>
        </p:nvSpPr>
        <p:spPr>
          <a:xfrm>
            <a:off x="706902" y="1351672"/>
            <a:ext cx="5718048" cy="977486"/>
          </a:xfrm>
        </p:spPr>
        <p:txBody>
          <a:bodyPr lIns="82296" bIns="0"/>
          <a:lstStyle>
            <a:lvl1pPr marL="54864" indent="0">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
        <p:nvSpPr>
          <p:cNvPr id="2" name="Title 1"/>
          <p:cNvSpPr>
            <a:spLocks noGrp="1"/>
          </p:cNvSpPr>
          <p:nvPr>
            <p:ph type="title"/>
          </p:nvPr>
        </p:nvSpPr>
        <p:spPr>
          <a:xfrm>
            <a:off x="706902" y="512064"/>
            <a:ext cx="8156448" cy="777240"/>
          </a:xfrm>
        </p:spPr>
        <p:txBody>
          <a:bodyPr tIns="64008"/>
          <a:lstStyle>
            <a:lvl1pPr algn="l">
              <a:buNone/>
              <a:defRPr sz="3800" b="0" cap="none" spc="-150" baseline="0"/>
            </a:lvl1pPr>
            <a:extLst/>
          </a:lstStyle>
          <a:p>
            <a:r>
              <a:rPr lang="en-US" smtClean="0"/>
              <a:t>Click to edit Master title style</a:t>
            </a:r>
            <a:endParaRPr lang="en-US"/>
          </a:p>
        </p:txBody>
      </p:sp>
      <p:sp>
        <p:nvSpPr>
          <p:cNvPr id="25" name="Date Placeholder 3"/>
          <p:cNvSpPr>
            <a:spLocks noGrp="1"/>
          </p:cNvSpPr>
          <p:nvPr>
            <p:ph type="dt" sz="half" idx="10"/>
          </p:nvPr>
        </p:nvSpPr>
        <p:spPr/>
        <p:txBody>
          <a:bodyPr/>
          <a:lstStyle>
            <a:lvl1pPr>
              <a:defRPr/>
            </a:lvl1pPr>
            <a:extLst/>
          </a:lstStyle>
          <a:p>
            <a:pPr>
              <a:defRPr/>
            </a:pPr>
            <a:fld id="{8285F93B-48AD-4237-AD3F-D17B81DDFE29}" type="datetime1">
              <a:rPr lang="en-US" smtClean="0"/>
              <a:t>6/13/2009</a:t>
            </a:fld>
            <a:endParaRPr lang="en-US"/>
          </a:p>
        </p:txBody>
      </p:sp>
      <p:sp>
        <p:nvSpPr>
          <p:cNvPr id="26" name="Footer Placeholder 4"/>
          <p:cNvSpPr>
            <a:spLocks noGrp="1"/>
          </p:cNvSpPr>
          <p:nvPr>
            <p:ph type="ftr" sz="quarter" idx="11"/>
          </p:nvPr>
        </p:nvSpPr>
        <p:spPr/>
        <p:txBody>
          <a:bodyPr/>
          <a:lstStyle>
            <a:lvl1pPr>
              <a:defRPr/>
            </a:lvl1pPr>
            <a:extLst/>
          </a:lstStyle>
          <a:p>
            <a:pPr>
              <a:defRPr/>
            </a:pPr>
            <a:r>
              <a:rPr lang="en-US" smtClean="0"/>
              <a:t>RAST 2009 -  Istanbul ,Turkey</a:t>
            </a:r>
            <a:endParaRPr lang="en-US"/>
          </a:p>
        </p:txBody>
      </p:sp>
      <p:sp>
        <p:nvSpPr>
          <p:cNvPr id="27" name="Slide Number Placeholder 5"/>
          <p:cNvSpPr>
            <a:spLocks noGrp="1"/>
          </p:cNvSpPr>
          <p:nvPr>
            <p:ph type="sldNum" sz="quarter" idx="12"/>
          </p:nvPr>
        </p:nvSpPr>
        <p:spPr/>
        <p:txBody>
          <a:bodyPr/>
          <a:lstStyle>
            <a:lvl1pPr>
              <a:defRPr/>
            </a:lvl1pPr>
            <a:extLst/>
          </a:lstStyle>
          <a:p>
            <a:pPr>
              <a:defRPr/>
            </a:pPr>
            <a:fld id="{2567BE61-4EC1-4C64-B090-D46D6E0B2A55}"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12064"/>
            <a:ext cx="8229600" cy="914400"/>
          </a:xfrm>
        </p:spPr>
        <p:txBody>
          <a:bodyPr/>
          <a:lstStyle>
            <a:extLst/>
          </a:lstStyle>
          <a:p>
            <a:r>
              <a:rPr lang="en-US" smtClean="0"/>
              <a:t>Click to edit Master title style</a:t>
            </a:r>
            <a:endParaRPr lang="en-US"/>
          </a:p>
        </p:txBody>
      </p:sp>
      <p:sp>
        <p:nvSpPr>
          <p:cNvPr id="3" name="Content Placeholder 2"/>
          <p:cNvSpPr>
            <a:spLocks noGrp="1"/>
          </p:cNvSpPr>
          <p:nvPr>
            <p:ph sz="half" idx="1"/>
          </p:nvPr>
        </p:nvSpPr>
        <p:spPr>
          <a:xfrm>
            <a:off x="464344" y="1770501"/>
            <a:ext cx="403860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55344" y="1770501"/>
            <a:ext cx="403860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extLst/>
          </a:lstStyle>
          <a:p>
            <a:pPr>
              <a:defRPr/>
            </a:pPr>
            <a:fld id="{38F0DDDC-6585-418D-B849-933E4D2BC383}" type="datetime1">
              <a:rPr lang="en-US" smtClean="0"/>
              <a:t>6/13/2009</a:t>
            </a:fld>
            <a:endParaRPr lang="en-US"/>
          </a:p>
        </p:txBody>
      </p:sp>
      <p:sp>
        <p:nvSpPr>
          <p:cNvPr id="6" name="Footer Placeholder 5"/>
          <p:cNvSpPr>
            <a:spLocks noGrp="1"/>
          </p:cNvSpPr>
          <p:nvPr>
            <p:ph type="ftr" sz="quarter" idx="11"/>
          </p:nvPr>
        </p:nvSpPr>
        <p:spPr/>
        <p:txBody>
          <a:bodyPr/>
          <a:lstStyle>
            <a:lvl1pPr>
              <a:defRPr/>
            </a:lvl1pPr>
            <a:extLst/>
          </a:lstStyle>
          <a:p>
            <a:pPr>
              <a:defRPr/>
            </a:pPr>
            <a:r>
              <a:rPr lang="en-US" smtClean="0"/>
              <a:t>RAST 2009 -  Istanbul ,Turkey</a:t>
            </a:r>
            <a:endParaRPr lang="en-US"/>
          </a:p>
        </p:txBody>
      </p:sp>
      <p:sp>
        <p:nvSpPr>
          <p:cNvPr id="7" name="Slide Number Placeholder 6"/>
          <p:cNvSpPr>
            <a:spLocks noGrp="1"/>
          </p:cNvSpPr>
          <p:nvPr>
            <p:ph type="sldNum" sz="quarter" idx="12"/>
          </p:nvPr>
        </p:nvSpPr>
        <p:spPr/>
        <p:txBody>
          <a:bodyPr/>
          <a:lstStyle>
            <a:lvl1pPr>
              <a:defRPr/>
            </a:lvl1pPr>
            <a:extLst/>
          </a:lstStyle>
          <a:p>
            <a:pPr>
              <a:defRPr/>
            </a:pPr>
            <a:fld id="{B6A13D30-FFF3-4595-9340-1A22B0E0C8EE}"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7" name="Rectangle 6"/>
          <p:cNvSpPr/>
          <p:nvPr/>
        </p:nvSpPr>
        <p:spPr>
          <a:xfrm>
            <a:off x="0" y="401638"/>
            <a:ext cx="8867775" cy="887412"/>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8" name="Rectangle 7"/>
          <p:cNvSpPr/>
          <p:nvPr/>
        </p:nvSpPr>
        <p:spPr>
          <a:xfrm>
            <a:off x="87313" y="681038"/>
            <a:ext cx="46037"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sp>
        <p:nvSpPr>
          <p:cNvPr id="9" name="Rectangle 8"/>
          <p:cNvSpPr/>
          <p:nvPr/>
        </p:nvSpPr>
        <p:spPr>
          <a:xfrm>
            <a:off x="47625" y="681038"/>
            <a:ext cx="26988"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sp>
        <p:nvSpPr>
          <p:cNvPr id="10" name="Rectangle 9"/>
          <p:cNvSpPr/>
          <p:nvPr/>
        </p:nvSpPr>
        <p:spPr>
          <a:xfrm>
            <a:off x="28575" y="681038"/>
            <a:ext cx="9525"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11" name="Rectangle 10"/>
          <p:cNvSpPr/>
          <p:nvPr/>
        </p:nvSpPr>
        <p:spPr>
          <a:xfrm>
            <a:off x="0" y="681038"/>
            <a:ext cx="9525"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sp>
        <p:nvSpPr>
          <p:cNvPr id="12" name="Rectangle 11"/>
          <p:cNvSpPr/>
          <p:nvPr/>
        </p:nvSpPr>
        <p:spPr>
          <a:xfrm flipH="1">
            <a:off x="149225" y="681038"/>
            <a:ext cx="28575"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sp>
        <p:nvSpPr>
          <p:cNvPr id="13" name="Rectangle 12"/>
          <p:cNvSpPr/>
          <p:nvPr/>
        </p:nvSpPr>
        <p:spPr>
          <a:xfrm flipH="1">
            <a:off x="188913" y="681038"/>
            <a:ext cx="28575"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sp>
        <p:nvSpPr>
          <p:cNvPr id="14" name="Rectangle 13"/>
          <p:cNvSpPr/>
          <p:nvPr/>
        </p:nvSpPr>
        <p:spPr>
          <a:xfrm flipH="1">
            <a:off x="227013" y="681038"/>
            <a:ext cx="9525"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15" name="Rectangle 14"/>
          <p:cNvSpPr/>
          <p:nvPr/>
        </p:nvSpPr>
        <p:spPr>
          <a:xfrm flipH="1">
            <a:off x="255588" y="681038"/>
            <a:ext cx="7937"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sp>
        <p:nvSpPr>
          <p:cNvPr id="16" name="Rectangle 15"/>
          <p:cNvSpPr/>
          <p:nvPr/>
        </p:nvSpPr>
        <p:spPr>
          <a:xfrm>
            <a:off x="279400" y="681038"/>
            <a:ext cx="36513"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sp>
        <p:nvSpPr>
          <p:cNvPr id="2" name="Title 1"/>
          <p:cNvSpPr>
            <a:spLocks noGrp="1"/>
          </p:cNvSpPr>
          <p:nvPr>
            <p:ph type="title"/>
          </p:nvPr>
        </p:nvSpPr>
        <p:spPr>
          <a:xfrm>
            <a:off x="504824" y="512064"/>
            <a:ext cx="7772400" cy="914400"/>
          </a:xfrm>
        </p:spPr>
        <p:txBody>
          <a:bodyPr/>
          <a:lstStyle>
            <a:lvl1pPr>
              <a:defRPr sz="4000"/>
            </a:lvl1pPr>
            <a:extLst/>
          </a:lstStyle>
          <a:p>
            <a:r>
              <a:rPr lang="en-US" smtClean="0"/>
              <a:t>Click to edit Master title style</a:t>
            </a:r>
            <a:endParaRPr lang="en-US"/>
          </a:p>
        </p:txBody>
      </p:sp>
      <p:sp>
        <p:nvSpPr>
          <p:cNvPr id="3" name="Text Placeholder 2"/>
          <p:cNvSpPr>
            <a:spLocks noGrp="1"/>
          </p:cNvSpPr>
          <p:nvPr>
            <p:ph type="body" idx="1"/>
          </p:nvPr>
        </p:nvSpPr>
        <p:spPr>
          <a:xfrm>
            <a:off x="457200" y="1809750"/>
            <a:ext cx="4040188"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4" name="Text Placeholder 3"/>
          <p:cNvSpPr>
            <a:spLocks noGrp="1"/>
          </p:cNvSpPr>
          <p:nvPr>
            <p:ph type="body" sz="half" idx="3"/>
          </p:nvPr>
        </p:nvSpPr>
        <p:spPr>
          <a:xfrm>
            <a:off x="4645025" y="1809750"/>
            <a:ext cx="4041775"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5" name="Content Placeholder 4"/>
          <p:cNvSpPr>
            <a:spLocks noGrp="1"/>
          </p:cNvSpPr>
          <p:nvPr>
            <p:ph sz="quarter" idx="2"/>
          </p:nvPr>
        </p:nvSpPr>
        <p:spPr>
          <a:xfrm>
            <a:off x="457200" y="2459037"/>
            <a:ext cx="4040188" cy="3959352"/>
          </a:xfrm>
        </p:spPr>
        <p:txBody>
          <a:bodyPr/>
          <a:lstStyle>
            <a:lvl1pPr>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2459037"/>
            <a:ext cx="4041775" cy="3959352"/>
          </a:xfrm>
        </p:spPr>
        <p:txBody>
          <a:bodyPr/>
          <a:lstStyle>
            <a:lvl1pPr>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7" name="Date Placeholder 6"/>
          <p:cNvSpPr>
            <a:spLocks noGrp="1"/>
          </p:cNvSpPr>
          <p:nvPr>
            <p:ph type="dt" sz="half" idx="10"/>
          </p:nvPr>
        </p:nvSpPr>
        <p:spPr/>
        <p:txBody>
          <a:bodyPr/>
          <a:lstStyle>
            <a:lvl1pPr>
              <a:defRPr/>
            </a:lvl1pPr>
            <a:extLst/>
          </a:lstStyle>
          <a:p>
            <a:pPr>
              <a:defRPr/>
            </a:pPr>
            <a:fld id="{540CBCCB-9589-45D8-8168-A0949F39D007}" type="datetime1">
              <a:rPr lang="en-US" smtClean="0"/>
              <a:t>6/13/2009</a:t>
            </a:fld>
            <a:endParaRPr lang="en-US"/>
          </a:p>
        </p:txBody>
      </p:sp>
      <p:sp>
        <p:nvSpPr>
          <p:cNvPr id="18" name="Footer Placeholder 7"/>
          <p:cNvSpPr>
            <a:spLocks noGrp="1"/>
          </p:cNvSpPr>
          <p:nvPr>
            <p:ph type="ftr" sz="quarter" idx="11"/>
          </p:nvPr>
        </p:nvSpPr>
        <p:spPr/>
        <p:txBody>
          <a:bodyPr/>
          <a:lstStyle>
            <a:lvl1pPr>
              <a:defRPr/>
            </a:lvl1pPr>
            <a:extLst/>
          </a:lstStyle>
          <a:p>
            <a:pPr>
              <a:defRPr/>
            </a:pPr>
            <a:r>
              <a:rPr lang="en-US" smtClean="0"/>
              <a:t>RAST 2009 -  Istanbul ,Turkey</a:t>
            </a:r>
            <a:endParaRPr lang="en-US"/>
          </a:p>
        </p:txBody>
      </p:sp>
      <p:sp>
        <p:nvSpPr>
          <p:cNvPr id="19" name="Slide Number Placeholder 8"/>
          <p:cNvSpPr>
            <a:spLocks noGrp="1"/>
          </p:cNvSpPr>
          <p:nvPr>
            <p:ph type="sldNum" sz="quarter" idx="12"/>
          </p:nvPr>
        </p:nvSpPr>
        <p:spPr/>
        <p:txBody>
          <a:bodyPr/>
          <a:lstStyle>
            <a:lvl1pPr>
              <a:defRPr/>
            </a:lvl1pPr>
            <a:extLst/>
          </a:lstStyle>
          <a:p>
            <a:pPr>
              <a:defRPr/>
            </a:pPr>
            <a:fld id="{AB9BB319-542B-4815-87AD-951FE7B15727}"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512064"/>
            <a:ext cx="7772400" cy="914400"/>
          </a:xfrm>
        </p:spPr>
        <p:txBody>
          <a:bodyPr/>
          <a:lstStyle>
            <a:lvl1pPr>
              <a:defRPr sz="4000" cap="none" baseline="0"/>
            </a:lvl1pPr>
            <a:extLst/>
          </a:lstStyle>
          <a:p>
            <a:r>
              <a:rPr lang="en-US" smtClean="0"/>
              <a:t>Click to edit Master title style</a:t>
            </a:r>
            <a:endParaRPr lang="en-US"/>
          </a:p>
        </p:txBody>
      </p:sp>
      <p:sp>
        <p:nvSpPr>
          <p:cNvPr id="3" name="Date Placeholder 13"/>
          <p:cNvSpPr>
            <a:spLocks noGrp="1"/>
          </p:cNvSpPr>
          <p:nvPr>
            <p:ph type="dt" sz="half" idx="10"/>
          </p:nvPr>
        </p:nvSpPr>
        <p:spPr/>
        <p:txBody>
          <a:bodyPr/>
          <a:lstStyle>
            <a:lvl1pPr>
              <a:defRPr/>
            </a:lvl1pPr>
          </a:lstStyle>
          <a:p>
            <a:pPr>
              <a:defRPr/>
            </a:pPr>
            <a:fld id="{4C5CA63B-F97B-463B-9673-E1BB9160D403}" type="datetime1">
              <a:rPr lang="en-US" smtClean="0"/>
              <a:t>6/13/2009</a:t>
            </a:fld>
            <a:endParaRPr lang="en-US"/>
          </a:p>
        </p:txBody>
      </p:sp>
      <p:sp>
        <p:nvSpPr>
          <p:cNvPr id="4" name="Footer Placeholder 2"/>
          <p:cNvSpPr>
            <a:spLocks noGrp="1"/>
          </p:cNvSpPr>
          <p:nvPr>
            <p:ph type="ftr" sz="quarter" idx="11"/>
          </p:nvPr>
        </p:nvSpPr>
        <p:spPr/>
        <p:txBody>
          <a:bodyPr/>
          <a:lstStyle>
            <a:lvl1pPr>
              <a:defRPr/>
            </a:lvl1pPr>
          </a:lstStyle>
          <a:p>
            <a:pPr>
              <a:defRPr/>
            </a:pPr>
            <a:r>
              <a:rPr lang="en-US" smtClean="0"/>
              <a:t>RAST 2009 -  Istanbul ,Turkey</a:t>
            </a:r>
            <a:endParaRPr lang="en-US"/>
          </a:p>
        </p:txBody>
      </p:sp>
      <p:sp>
        <p:nvSpPr>
          <p:cNvPr id="5" name="Slide Number Placeholder 22"/>
          <p:cNvSpPr>
            <a:spLocks noGrp="1"/>
          </p:cNvSpPr>
          <p:nvPr>
            <p:ph type="sldNum" sz="quarter" idx="12"/>
          </p:nvPr>
        </p:nvSpPr>
        <p:spPr/>
        <p:txBody>
          <a:bodyPr/>
          <a:lstStyle>
            <a:lvl1pPr>
              <a:defRPr/>
            </a:lvl1pPr>
          </a:lstStyle>
          <a:p>
            <a:pPr>
              <a:defRPr/>
            </a:pPr>
            <a:fld id="{143519F0-EAAE-4F5B-9FFE-D4931106D315}"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extLst/>
          </a:lstStyle>
          <a:p>
            <a:pPr>
              <a:defRPr/>
            </a:pPr>
            <a:fld id="{30395A1D-8DDC-49D9-BC05-20D28B6B2227}" type="datetime1">
              <a:rPr lang="en-US" smtClean="0"/>
              <a:t>6/13/2009</a:t>
            </a:fld>
            <a:endParaRPr lang="en-US"/>
          </a:p>
        </p:txBody>
      </p:sp>
      <p:sp>
        <p:nvSpPr>
          <p:cNvPr id="3" name="Footer Placeholder 2"/>
          <p:cNvSpPr>
            <a:spLocks noGrp="1"/>
          </p:cNvSpPr>
          <p:nvPr>
            <p:ph type="ftr" sz="quarter" idx="11"/>
          </p:nvPr>
        </p:nvSpPr>
        <p:spPr/>
        <p:txBody>
          <a:bodyPr/>
          <a:lstStyle>
            <a:lvl1pPr>
              <a:defRPr/>
            </a:lvl1pPr>
            <a:extLst/>
          </a:lstStyle>
          <a:p>
            <a:pPr>
              <a:defRPr/>
            </a:pPr>
            <a:r>
              <a:rPr lang="en-US" smtClean="0"/>
              <a:t>RAST 2009 -  Istanbul ,Turkey</a:t>
            </a:r>
            <a:endParaRPr lang="en-US"/>
          </a:p>
        </p:txBody>
      </p:sp>
      <p:sp>
        <p:nvSpPr>
          <p:cNvPr id="4" name="Slide Number Placeholder 3"/>
          <p:cNvSpPr>
            <a:spLocks noGrp="1"/>
          </p:cNvSpPr>
          <p:nvPr>
            <p:ph type="sldNum" sz="quarter" idx="12"/>
          </p:nvPr>
        </p:nvSpPr>
        <p:spPr/>
        <p:txBody>
          <a:bodyPr/>
          <a:lstStyle>
            <a:lvl1pPr>
              <a:defRPr/>
            </a:lvl1pPr>
            <a:extLst/>
          </a:lstStyle>
          <a:p>
            <a:pPr>
              <a:defRPr/>
            </a:pPr>
            <a:fld id="{B88B83F3-8B1D-4F26-B09A-1EC08710F3C2}"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273050"/>
            <a:ext cx="8229600" cy="1162050"/>
          </a:xfrm>
        </p:spPr>
        <p:txBody>
          <a:bodyPr anchor="ctr"/>
          <a:lstStyle>
            <a:lvl1pPr algn="l">
              <a:buNone/>
              <a:defRPr sz="3600" b="0"/>
            </a:lvl1pPr>
            <a:extLst/>
          </a:lstStyle>
          <a:p>
            <a:r>
              <a:rPr lang="en-US" smtClean="0"/>
              <a:t>Click to edit Master title style</a:t>
            </a:r>
            <a:endParaRPr lang="en-US"/>
          </a:p>
        </p:txBody>
      </p:sp>
      <p:sp>
        <p:nvSpPr>
          <p:cNvPr id="3" name="Text Placeholder 2"/>
          <p:cNvSpPr>
            <a:spLocks noGrp="1"/>
          </p:cNvSpPr>
          <p:nvPr>
            <p:ph type="body" idx="2"/>
          </p:nvPr>
        </p:nvSpPr>
        <p:spPr>
          <a:xfrm>
            <a:off x="685800" y="1435100"/>
            <a:ext cx="2514600" cy="45720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a:r>
              <a:rPr lang="en-US" smtClean="0"/>
              <a:t>Click to edit Master text styles</a:t>
            </a:r>
          </a:p>
        </p:txBody>
      </p:sp>
      <p:sp>
        <p:nvSpPr>
          <p:cNvPr id="4" name="Content Placeholder 3"/>
          <p:cNvSpPr>
            <a:spLocks noGrp="1"/>
          </p:cNvSpPr>
          <p:nvPr>
            <p:ph sz="half" idx="1"/>
          </p:nvPr>
        </p:nvSpPr>
        <p:spPr>
          <a:xfrm>
            <a:off x="3429000" y="1435100"/>
            <a:ext cx="5486400" cy="4572000"/>
          </a:xfrm>
        </p:spPr>
        <p:txBody>
          <a:bodyPr/>
          <a:lstStyle>
            <a:lvl1pPr>
              <a:defRPr sz="3200"/>
            </a:lvl1pPr>
            <a:lvl2pPr>
              <a:defRPr sz="2800"/>
            </a:lvl2pPr>
            <a:lvl3pPr>
              <a:defRPr sz="2400"/>
            </a:lvl3pPr>
            <a:lvl4pPr>
              <a:defRPr sz="2000"/>
            </a:lvl4pPr>
            <a:lvl5pPr>
              <a:defRPr sz="20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13"/>
          <p:cNvSpPr>
            <a:spLocks noGrp="1"/>
          </p:cNvSpPr>
          <p:nvPr>
            <p:ph type="dt" sz="half" idx="10"/>
          </p:nvPr>
        </p:nvSpPr>
        <p:spPr/>
        <p:txBody>
          <a:bodyPr/>
          <a:lstStyle>
            <a:lvl1pPr>
              <a:defRPr/>
            </a:lvl1pPr>
          </a:lstStyle>
          <a:p>
            <a:pPr>
              <a:defRPr/>
            </a:pPr>
            <a:fld id="{58F6692F-5676-47BE-B9B0-1257554B3FFA}" type="datetime1">
              <a:rPr lang="en-US" smtClean="0"/>
              <a:t>6/13/2009</a:t>
            </a:fld>
            <a:endParaRPr lang="en-US"/>
          </a:p>
        </p:txBody>
      </p:sp>
      <p:sp>
        <p:nvSpPr>
          <p:cNvPr id="6" name="Footer Placeholder 2"/>
          <p:cNvSpPr>
            <a:spLocks noGrp="1"/>
          </p:cNvSpPr>
          <p:nvPr>
            <p:ph type="ftr" sz="quarter" idx="11"/>
          </p:nvPr>
        </p:nvSpPr>
        <p:spPr/>
        <p:txBody>
          <a:bodyPr/>
          <a:lstStyle>
            <a:lvl1pPr>
              <a:defRPr/>
            </a:lvl1pPr>
          </a:lstStyle>
          <a:p>
            <a:pPr>
              <a:defRPr/>
            </a:pPr>
            <a:r>
              <a:rPr lang="en-US" smtClean="0"/>
              <a:t>RAST 2009 -  Istanbul ,Turkey</a:t>
            </a:r>
            <a:endParaRPr lang="en-US"/>
          </a:p>
        </p:txBody>
      </p:sp>
      <p:sp>
        <p:nvSpPr>
          <p:cNvPr id="7" name="Slide Number Placeholder 22"/>
          <p:cNvSpPr>
            <a:spLocks noGrp="1"/>
          </p:cNvSpPr>
          <p:nvPr>
            <p:ph type="sldNum" sz="quarter" idx="12"/>
          </p:nvPr>
        </p:nvSpPr>
        <p:spPr/>
        <p:txBody>
          <a:bodyPr/>
          <a:lstStyle>
            <a:lvl1pPr>
              <a:defRPr/>
            </a:lvl1pPr>
          </a:lstStyle>
          <a:p>
            <a:pPr>
              <a:defRPr/>
            </a:pPr>
            <a:fld id="{4295CE40-99DD-46E4-833D-99FE90919AB7}"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p:cNvSpPr/>
          <p:nvPr/>
        </p:nvSpPr>
        <p:spPr>
          <a:xfrm>
            <a:off x="368300" y="0"/>
            <a:ext cx="8777288" cy="1878013"/>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cxnSp>
        <p:nvCxnSpPr>
          <p:cNvPr id="6" name="Straight Connector 5"/>
          <p:cNvCxnSpPr/>
          <p:nvPr/>
        </p:nvCxnSpPr>
        <p:spPr>
          <a:xfrm flipV="1">
            <a:off x="363538" y="1884363"/>
            <a:ext cx="8782050"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7" name="Group 19"/>
          <p:cNvGrpSpPr>
            <a:grpSpLocks/>
          </p:cNvGrpSpPr>
          <p:nvPr/>
        </p:nvGrpSpPr>
        <p:grpSpPr bwMode="auto">
          <a:xfrm rot="5400000">
            <a:off x="8515351" y="1219200"/>
            <a:ext cx="131762" cy="128587"/>
            <a:chOff x="6668087" y="1297746"/>
            <a:chExt cx="161840" cy="156602"/>
          </a:xfrm>
        </p:grpSpPr>
        <p:cxnSp>
          <p:nvCxnSpPr>
            <p:cNvPr id="8" name="Straight Connector 7"/>
            <p:cNvCxnSpPr/>
            <p:nvPr/>
          </p:nvCxnSpPr>
          <p:spPr>
            <a:xfrm rot="16200000">
              <a:off x="6663593" y="1292574"/>
              <a:ext cx="88935" cy="7994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16200000" flipV="1">
              <a:off x="6685198" y="1391515"/>
              <a:ext cx="125668" cy="0"/>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5400000" flipH="1">
              <a:off x="6744513" y="1291599"/>
              <a:ext cx="88935" cy="8189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1" name="Group 25"/>
          <p:cNvGrpSpPr>
            <a:grpSpLocks/>
          </p:cNvGrpSpPr>
          <p:nvPr/>
        </p:nvGrpSpPr>
        <p:grpSpPr bwMode="auto">
          <a:xfrm rot="5400000">
            <a:off x="8667751" y="1371600"/>
            <a:ext cx="131762" cy="128587"/>
            <a:chOff x="6668087" y="1297746"/>
            <a:chExt cx="161840" cy="156602"/>
          </a:xfrm>
        </p:grpSpPr>
        <p:cxnSp>
          <p:nvCxnSpPr>
            <p:cNvPr id="12" name="Straight Connector 11"/>
            <p:cNvCxnSpPr/>
            <p:nvPr/>
          </p:nvCxnSpPr>
          <p:spPr>
            <a:xfrm rot="16200000">
              <a:off x="6663593" y="1292574"/>
              <a:ext cx="88935" cy="7994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16200000" flipV="1">
              <a:off x="6685198" y="1391515"/>
              <a:ext cx="125668" cy="0"/>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flipH="1">
              <a:off x="6744513" y="1291599"/>
              <a:ext cx="88935" cy="8189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5" name="Group 29"/>
          <p:cNvGrpSpPr>
            <a:grpSpLocks/>
          </p:cNvGrpSpPr>
          <p:nvPr/>
        </p:nvGrpSpPr>
        <p:grpSpPr bwMode="auto">
          <a:xfrm rot="5400000">
            <a:off x="8320087" y="1474788"/>
            <a:ext cx="131763" cy="128588"/>
            <a:chOff x="6668087" y="1297746"/>
            <a:chExt cx="161840" cy="156602"/>
          </a:xfrm>
        </p:grpSpPr>
        <p:cxnSp>
          <p:nvCxnSpPr>
            <p:cNvPr id="16" name="Straight Connector 15"/>
            <p:cNvCxnSpPr/>
            <p:nvPr/>
          </p:nvCxnSpPr>
          <p:spPr>
            <a:xfrm rot="16200000">
              <a:off x="6663592" y="1292574"/>
              <a:ext cx="88934" cy="7994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16200000" flipV="1">
              <a:off x="6685198" y="1391513"/>
              <a:ext cx="125668" cy="0"/>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5400000" flipH="1">
              <a:off x="6744512" y="1291599"/>
              <a:ext cx="88934" cy="8189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bwMode="grayWhite">
          <a:xfrm>
            <a:off x="914400" y="441251"/>
            <a:ext cx="6858000" cy="701749"/>
          </a:xfrm>
        </p:spPr>
        <p:txBody>
          <a:bodyPr anchor="b"/>
          <a:lstStyle>
            <a:lvl1pPr algn="l">
              <a:buNone/>
              <a:defRPr sz="2100" b="0"/>
            </a:lvl1pPr>
            <a:extLst/>
          </a:lstStyle>
          <a:p>
            <a:r>
              <a:rPr lang="en-US" smtClean="0"/>
              <a:t>Click to edit Master title style</a:t>
            </a:r>
            <a:endParaRPr lang="en-US"/>
          </a:p>
        </p:txBody>
      </p:sp>
      <p:sp>
        <p:nvSpPr>
          <p:cNvPr id="3" name="Picture Placeholder 2"/>
          <p:cNvSpPr>
            <a:spLocks noGrp="1"/>
          </p:cNvSpPr>
          <p:nvPr>
            <p:ph type="pic" idx="1"/>
          </p:nvPr>
        </p:nvSpPr>
        <p:spPr>
          <a:xfrm>
            <a:off x="368032" y="1893781"/>
            <a:ext cx="8778240" cy="4960144"/>
          </a:xfrm>
          <a:solidFill>
            <a:schemeClr val="bg2"/>
          </a:solidFill>
        </p:spPr>
        <p:txBody>
          <a:bodyPr>
            <a:normAutofit/>
          </a:bodyPr>
          <a:lstStyle>
            <a:lvl1pPr marL="0" indent="0">
              <a:buNone/>
              <a:defRPr sz="3200"/>
            </a:lvl1pPr>
            <a:extLst/>
          </a:lstStyle>
          <a:p>
            <a:pPr lvl="0"/>
            <a:r>
              <a:rPr lang="en-US" noProof="0" smtClean="0"/>
              <a:t>Click icon to add picture</a:t>
            </a:r>
            <a:endParaRPr lang="en-US" noProof="0"/>
          </a:p>
        </p:txBody>
      </p:sp>
      <p:sp>
        <p:nvSpPr>
          <p:cNvPr id="4" name="Text Placeholder 3"/>
          <p:cNvSpPr>
            <a:spLocks noGrp="1"/>
          </p:cNvSpPr>
          <p:nvPr>
            <p:ph type="body" sz="half" idx="2"/>
          </p:nvPr>
        </p:nvSpPr>
        <p:spPr bwMode="grayWhite">
          <a:xfrm>
            <a:off x="914400" y="1150144"/>
            <a:ext cx="6858000" cy="685800"/>
          </a:xfrm>
        </p:spPr>
        <p:txBody>
          <a:bodyPr/>
          <a:lstStyle>
            <a:lvl1pPr marL="27432" indent="0">
              <a:spcBef>
                <a:spcPts val="0"/>
              </a:spcBef>
              <a:buNone/>
              <a:defRPr sz="1400">
                <a:solidFill>
                  <a:srgbClr val="FFFFFF"/>
                </a:solidFill>
              </a:defRPr>
            </a:lvl1pPr>
            <a:lvl2pPr>
              <a:defRPr sz="1200"/>
            </a:lvl2pPr>
            <a:lvl3pPr>
              <a:defRPr sz="1000"/>
            </a:lvl3pPr>
            <a:lvl4pPr>
              <a:defRPr sz="900"/>
            </a:lvl4pPr>
            <a:lvl5pPr>
              <a:defRPr sz="900"/>
            </a:lvl5pPr>
            <a:extLst/>
          </a:lstStyle>
          <a:p>
            <a:pPr lvl="0"/>
            <a:r>
              <a:rPr lang="en-US" smtClean="0"/>
              <a:t>Click to edit Master text styles</a:t>
            </a:r>
          </a:p>
        </p:txBody>
      </p:sp>
      <p:sp>
        <p:nvSpPr>
          <p:cNvPr id="19" name="Date Placeholder 4"/>
          <p:cNvSpPr>
            <a:spLocks noGrp="1"/>
          </p:cNvSpPr>
          <p:nvPr>
            <p:ph type="dt" sz="half" idx="10"/>
          </p:nvPr>
        </p:nvSpPr>
        <p:spPr>
          <a:xfrm>
            <a:off x="6477000" y="55563"/>
            <a:ext cx="2133600" cy="365125"/>
          </a:xfrm>
        </p:spPr>
        <p:txBody>
          <a:bodyPr/>
          <a:lstStyle>
            <a:lvl1pPr>
              <a:defRPr/>
            </a:lvl1pPr>
            <a:extLst/>
          </a:lstStyle>
          <a:p>
            <a:pPr>
              <a:defRPr/>
            </a:pPr>
            <a:fld id="{A367C7AE-7D1D-4483-B0DD-D716CF3EC6EB}" type="datetime1">
              <a:rPr lang="en-US" smtClean="0"/>
              <a:t>6/13/2009</a:t>
            </a:fld>
            <a:endParaRPr lang="en-US"/>
          </a:p>
        </p:txBody>
      </p:sp>
      <p:sp>
        <p:nvSpPr>
          <p:cNvPr id="20" name="Footer Placeholder 5"/>
          <p:cNvSpPr>
            <a:spLocks noGrp="1"/>
          </p:cNvSpPr>
          <p:nvPr>
            <p:ph type="ftr" sz="quarter" idx="11"/>
          </p:nvPr>
        </p:nvSpPr>
        <p:spPr>
          <a:xfrm>
            <a:off x="914400" y="55563"/>
            <a:ext cx="5562600" cy="365125"/>
          </a:xfrm>
        </p:spPr>
        <p:txBody>
          <a:bodyPr/>
          <a:lstStyle>
            <a:lvl1pPr>
              <a:defRPr/>
            </a:lvl1pPr>
            <a:extLst/>
          </a:lstStyle>
          <a:p>
            <a:pPr>
              <a:defRPr/>
            </a:pPr>
            <a:r>
              <a:rPr lang="en-US" smtClean="0"/>
              <a:t>RAST 2009 -  Istanbul ,Turkey</a:t>
            </a:r>
            <a:endParaRPr lang="en-US"/>
          </a:p>
        </p:txBody>
      </p:sp>
      <p:sp>
        <p:nvSpPr>
          <p:cNvPr id="21" name="Slide Number Placeholder 6"/>
          <p:cNvSpPr>
            <a:spLocks noGrp="1"/>
          </p:cNvSpPr>
          <p:nvPr>
            <p:ph type="sldNum" sz="quarter" idx="12"/>
          </p:nvPr>
        </p:nvSpPr>
        <p:spPr>
          <a:xfrm>
            <a:off x="8610600" y="55563"/>
            <a:ext cx="457200" cy="365125"/>
          </a:xfrm>
        </p:spPr>
        <p:txBody>
          <a:bodyPr/>
          <a:lstStyle>
            <a:lvl1pPr>
              <a:defRPr/>
            </a:lvl1pPr>
            <a:extLst/>
          </a:lstStyle>
          <a:p>
            <a:pPr>
              <a:defRPr/>
            </a:pPr>
            <a:fld id="{000BC03A-CBB6-4C3A-BFB1-C9E151858E80}"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0"/>
            <a:ext cx="365125" cy="6854825"/>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8" name="Rectangle 7"/>
          <p:cNvSpPr/>
          <p:nvPr/>
        </p:nvSpPr>
        <p:spPr>
          <a:xfrm>
            <a:off x="255588" y="5046663"/>
            <a:ext cx="73025" cy="1692275"/>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9" name="Rectangle 8"/>
          <p:cNvSpPr/>
          <p:nvPr/>
        </p:nvSpPr>
        <p:spPr>
          <a:xfrm>
            <a:off x="255588" y="4797425"/>
            <a:ext cx="73025"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10" name="Rectangle 9"/>
          <p:cNvSpPr/>
          <p:nvPr/>
        </p:nvSpPr>
        <p:spPr>
          <a:xfrm>
            <a:off x="255588" y="4637088"/>
            <a:ext cx="73025" cy="138112"/>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11" name="Rectangle 10"/>
          <p:cNvSpPr/>
          <p:nvPr/>
        </p:nvSpPr>
        <p:spPr>
          <a:xfrm>
            <a:off x="255588" y="4541838"/>
            <a:ext cx="73025" cy="7461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sp>
        <p:nvSpPr>
          <p:cNvPr id="12" name="Rectangle 11"/>
          <p:cNvSpPr/>
          <p:nvPr/>
        </p:nvSpPr>
        <p:spPr>
          <a:xfrm>
            <a:off x="309563" y="681038"/>
            <a:ext cx="46037" cy="365125"/>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sp>
        <p:nvSpPr>
          <p:cNvPr id="15" name="Rectangle 14"/>
          <p:cNvSpPr/>
          <p:nvPr/>
        </p:nvSpPr>
        <p:spPr>
          <a:xfrm>
            <a:off x="268288" y="681038"/>
            <a:ext cx="28575" cy="365125"/>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sp>
        <p:nvSpPr>
          <p:cNvPr id="16" name="Rectangle 15"/>
          <p:cNvSpPr/>
          <p:nvPr/>
        </p:nvSpPr>
        <p:spPr>
          <a:xfrm>
            <a:off x="249238" y="681038"/>
            <a:ext cx="9525" cy="365125"/>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17" name="Rectangle 16"/>
          <p:cNvSpPr/>
          <p:nvPr/>
        </p:nvSpPr>
        <p:spPr>
          <a:xfrm>
            <a:off x="222250" y="681038"/>
            <a:ext cx="7938" cy="365125"/>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sp>
        <p:nvSpPr>
          <p:cNvPr id="22" name="Title Placeholder 21"/>
          <p:cNvSpPr>
            <a:spLocks noGrp="1"/>
          </p:cNvSpPr>
          <p:nvPr>
            <p:ph type="title"/>
          </p:nvPr>
        </p:nvSpPr>
        <p:spPr>
          <a:xfrm>
            <a:off x="914400" y="512763"/>
            <a:ext cx="7772400" cy="914400"/>
          </a:xfrm>
          <a:prstGeom prst="rect">
            <a:avLst/>
          </a:prstGeom>
        </p:spPr>
        <p:txBody>
          <a:bodyPr vert="horz" anchor="t">
            <a:noAutofit/>
          </a:bodyPr>
          <a:lstStyle>
            <a:extLst/>
          </a:lstStyle>
          <a:p>
            <a:r>
              <a:rPr lang="en-US" smtClean="0"/>
              <a:t>Click to edit Master title style</a:t>
            </a:r>
            <a:endParaRPr lang="en-US"/>
          </a:p>
        </p:txBody>
      </p:sp>
      <p:sp>
        <p:nvSpPr>
          <p:cNvPr id="1036" name="Text Placeholder 12"/>
          <p:cNvSpPr>
            <a:spLocks noGrp="1"/>
          </p:cNvSpPr>
          <p:nvPr>
            <p:ph type="body" idx="1"/>
          </p:nvPr>
        </p:nvSpPr>
        <p:spPr bwMode="auto">
          <a:xfrm>
            <a:off x="914400" y="1784350"/>
            <a:ext cx="7772400" cy="457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 name="Date Placeholder 13"/>
          <p:cNvSpPr>
            <a:spLocks noGrp="1"/>
          </p:cNvSpPr>
          <p:nvPr>
            <p:ph type="dt" sz="half" idx="2"/>
          </p:nvPr>
        </p:nvSpPr>
        <p:spPr>
          <a:xfrm>
            <a:off x="6477000" y="6416675"/>
            <a:ext cx="2133600" cy="365125"/>
          </a:xfrm>
          <a:prstGeom prst="rect">
            <a:avLst/>
          </a:prstGeom>
        </p:spPr>
        <p:txBody>
          <a:bodyPr vert="horz" anchor="b"/>
          <a:lstStyle>
            <a:lvl1pPr algn="l" eaLnBrk="1" fontAlgn="auto" latinLnBrk="0" hangingPunct="1">
              <a:spcBef>
                <a:spcPts val="0"/>
              </a:spcBef>
              <a:spcAft>
                <a:spcPts val="0"/>
              </a:spcAft>
              <a:defRPr kumimoji="0" sz="1100">
                <a:solidFill>
                  <a:schemeClr val="tx2"/>
                </a:solidFill>
                <a:latin typeface="+mn-lt"/>
                <a:cs typeface="+mn-cs"/>
              </a:defRPr>
            </a:lvl1pPr>
            <a:extLst/>
          </a:lstStyle>
          <a:p>
            <a:pPr>
              <a:defRPr/>
            </a:pPr>
            <a:fld id="{1F657E3A-1951-4421-B7B4-D4F71F059C27}" type="datetime1">
              <a:rPr lang="en-US" smtClean="0"/>
              <a:t>6/13/2009</a:t>
            </a:fld>
            <a:endParaRPr lang="en-US"/>
          </a:p>
        </p:txBody>
      </p:sp>
      <p:sp>
        <p:nvSpPr>
          <p:cNvPr id="3" name="Footer Placeholder 2"/>
          <p:cNvSpPr>
            <a:spLocks noGrp="1"/>
          </p:cNvSpPr>
          <p:nvPr>
            <p:ph type="ftr" sz="quarter" idx="3"/>
          </p:nvPr>
        </p:nvSpPr>
        <p:spPr>
          <a:xfrm>
            <a:off x="914400" y="6416675"/>
            <a:ext cx="5562600" cy="365125"/>
          </a:xfrm>
          <a:prstGeom prst="rect">
            <a:avLst/>
          </a:prstGeom>
        </p:spPr>
        <p:txBody>
          <a:bodyPr vert="horz" anchor="b"/>
          <a:lstStyle>
            <a:lvl1pPr algn="r" eaLnBrk="1" fontAlgn="auto" latinLnBrk="0" hangingPunct="1">
              <a:spcBef>
                <a:spcPts val="0"/>
              </a:spcBef>
              <a:spcAft>
                <a:spcPts val="0"/>
              </a:spcAft>
              <a:defRPr kumimoji="0" sz="1100">
                <a:solidFill>
                  <a:schemeClr val="tx2"/>
                </a:solidFill>
                <a:latin typeface="+mn-lt"/>
                <a:cs typeface="+mn-cs"/>
              </a:defRPr>
            </a:lvl1pPr>
            <a:extLst/>
          </a:lstStyle>
          <a:p>
            <a:pPr>
              <a:defRPr/>
            </a:pPr>
            <a:r>
              <a:rPr lang="en-US" smtClean="0"/>
              <a:t>RAST 2009 -  Istanbul ,Turkey</a:t>
            </a:r>
            <a:endParaRPr lang="en-US"/>
          </a:p>
        </p:txBody>
      </p:sp>
      <p:sp>
        <p:nvSpPr>
          <p:cNvPr id="23" name="Slide Number Placeholder 22"/>
          <p:cNvSpPr>
            <a:spLocks noGrp="1"/>
          </p:cNvSpPr>
          <p:nvPr>
            <p:ph type="sldNum" sz="quarter" idx="4"/>
          </p:nvPr>
        </p:nvSpPr>
        <p:spPr>
          <a:xfrm>
            <a:off x="8610600" y="6416675"/>
            <a:ext cx="457200" cy="365125"/>
          </a:xfrm>
          <a:prstGeom prst="rect">
            <a:avLst/>
          </a:prstGeom>
        </p:spPr>
        <p:txBody>
          <a:bodyPr vert="horz" anchor="b"/>
          <a:lstStyle>
            <a:lvl1pPr algn="l" eaLnBrk="1" fontAlgn="auto" latinLnBrk="0" hangingPunct="1">
              <a:spcBef>
                <a:spcPts val="0"/>
              </a:spcBef>
              <a:spcAft>
                <a:spcPts val="0"/>
              </a:spcAft>
              <a:defRPr kumimoji="0" sz="1200">
                <a:solidFill>
                  <a:schemeClr val="tx2"/>
                </a:solidFill>
                <a:latin typeface="+mn-lt"/>
                <a:cs typeface="+mn-cs"/>
              </a:defRPr>
            </a:lvl1pPr>
            <a:extLst/>
          </a:lstStyle>
          <a:p>
            <a:pPr>
              <a:defRPr/>
            </a:pPr>
            <a:fld id="{6AFE5CF2-6F42-4FC3-933B-1DF335B61C38}" type="slidenum">
              <a:rPr lang="en-US"/>
              <a:pPr>
                <a:defRPr/>
              </a:pPr>
              <a:t>‹#›</a:t>
            </a:fld>
            <a:endParaRPr lang="en-US"/>
          </a:p>
        </p:txBody>
      </p:sp>
    </p:spTree>
  </p:cSld>
  <p:clrMap bg1="dk1" tx1="lt1" bg2="dk2" tx2="lt2" accent1="accent1" accent2="accent2" accent3="accent3" accent4="accent4" accent5="accent5" accent6="accent6" hlink="hlink" folHlink="folHlink"/>
  <p:sldLayoutIdLst>
    <p:sldLayoutId id="2147483931" r:id="rId1"/>
    <p:sldLayoutId id="2147483926" r:id="rId2"/>
    <p:sldLayoutId id="2147483932" r:id="rId3"/>
    <p:sldLayoutId id="2147483933" r:id="rId4"/>
    <p:sldLayoutId id="2147483934" r:id="rId5"/>
    <p:sldLayoutId id="2147483927" r:id="rId6"/>
    <p:sldLayoutId id="2147483935" r:id="rId7"/>
    <p:sldLayoutId id="2147483928" r:id="rId8"/>
    <p:sldLayoutId id="2147483936" r:id="rId9"/>
    <p:sldLayoutId id="2147483929" r:id="rId10"/>
    <p:sldLayoutId id="2147483930" r:id="rId11"/>
  </p:sldLayoutIdLst>
  <p:hf hdr="0" dt="0"/>
  <p:txStyles>
    <p:titleStyle>
      <a:lvl1pPr algn="l" rtl="0" eaLnBrk="0" fontAlgn="base" hangingPunct="0">
        <a:spcBef>
          <a:spcPct val="0"/>
        </a:spcBef>
        <a:spcAft>
          <a:spcPct val="0"/>
        </a:spcAft>
        <a:defRPr sz="4000" kern="1200" spc="-100">
          <a:solidFill>
            <a:srgbClr val="C1EEFF"/>
          </a:solidFill>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p:titleStyle>
    <p:bodyStyle>
      <a:lvl1pPr marL="411163" indent="-342900" algn="l" rtl="0" eaLnBrk="0" fontAlgn="base" hangingPunct="0">
        <a:spcBef>
          <a:spcPts val="700"/>
        </a:spcBef>
        <a:spcAft>
          <a:spcPct val="0"/>
        </a:spcAft>
        <a:buClr>
          <a:schemeClr val="tx2"/>
        </a:buClr>
        <a:buSzPct val="95000"/>
        <a:buFont typeface="Wingdings" pitchFamily="2" charset="2"/>
        <a:buChar char=""/>
        <a:defRPr sz="3000" kern="1200">
          <a:solidFill>
            <a:schemeClr val="tx1"/>
          </a:solidFill>
          <a:latin typeface="+mn-lt"/>
          <a:ea typeface="+mn-ea"/>
          <a:cs typeface="+mn-cs"/>
        </a:defRPr>
      </a:lvl1pPr>
      <a:lvl2pPr marL="739775" indent="-285750" algn="l" rtl="0" eaLnBrk="0" fontAlgn="base" hangingPunct="0">
        <a:spcBef>
          <a:spcPct val="20000"/>
        </a:spcBef>
        <a:spcAft>
          <a:spcPct val="0"/>
        </a:spcAft>
        <a:buClr>
          <a:schemeClr val="accent2"/>
        </a:buClr>
        <a:buSzPct val="90000"/>
        <a:buFont typeface="Wingdings" pitchFamily="2" charset="2"/>
        <a:buChar char=""/>
        <a:defRPr sz="2600" kern="1200">
          <a:solidFill>
            <a:schemeClr val="tx1"/>
          </a:solidFill>
          <a:latin typeface="+mn-lt"/>
          <a:ea typeface="+mn-ea"/>
          <a:cs typeface="+mn-cs"/>
        </a:defRPr>
      </a:lvl2pPr>
      <a:lvl3pPr marL="995363" indent="-228600" algn="l" rtl="0" eaLnBrk="0" fontAlgn="base" hangingPunct="0">
        <a:spcBef>
          <a:spcPct val="20000"/>
        </a:spcBef>
        <a:spcAft>
          <a:spcPct val="0"/>
        </a:spcAft>
        <a:buClr>
          <a:schemeClr val="accent2"/>
        </a:buClr>
        <a:buFont typeface="Wingdings 2" pitchFamily="18" charset="2"/>
        <a:buChar char=""/>
        <a:defRPr sz="2400" kern="1200">
          <a:solidFill>
            <a:schemeClr val="tx1"/>
          </a:solidFill>
          <a:latin typeface="+mn-lt"/>
          <a:ea typeface="+mn-ea"/>
          <a:cs typeface="+mn-cs"/>
        </a:defRPr>
      </a:lvl3pPr>
      <a:lvl4pPr marL="1260475" indent="-228600" algn="l" rtl="0" eaLnBrk="0" fontAlgn="base" hangingPunct="0">
        <a:spcBef>
          <a:spcPct val="20000"/>
        </a:spcBef>
        <a:spcAft>
          <a:spcPct val="0"/>
        </a:spcAft>
        <a:buClr>
          <a:srgbClr val="FEB80A"/>
        </a:buClr>
        <a:buFont typeface="Wingdings 3" pitchFamily="18" charset="2"/>
        <a:buChar char=""/>
        <a:defRPr sz="2200" kern="1200">
          <a:solidFill>
            <a:schemeClr val="tx1"/>
          </a:solidFill>
          <a:latin typeface="+mn-lt"/>
          <a:ea typeface="+mn-ea"/>
          <a:cs typeface="+mn-cs"/>
        </a:defRPr>
      </a:lvl4pPr>
      <a:lvl5pPr marL="1481138" indent="-209550" algn="l" rtl="0" eaLnBrk="0" fontAlgn="base" hangingPunct="0">
        <a:spcBef>
          <a:spcPct val="20000"/>
        </a:spcBef>
        <a:spcAft>
          <a:spcPct val="0"/>
        </a:spcAft>
        <a:buClr>
          <a:srgbClr val="FEB80A"/>
        </a:buClr>
        <a:buFont typeface="Wingdings 2" pitchFamily="18" charset="2"/>
        <a:buChar char=""/>
        <a:defRPr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video" Target="file:///C:\MRT1%20Florida%20All%20of%20Team%20Photos%20n%20Video%20Clips%20-%20for%20DVD\Dr%20Kuhlman\Picture%20636.mp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video" Target="file:///C:\Documents%20and%20Settings\SHAMMIKA%20RODRIGO\My%20Documents\My%20Videos\Microgravity%20fluid%20behavior_0001.wmv"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7.xml"/><Relationship Id="rId1" Type="http://schemas.openxmlformats.org/officeDocument/2006/relationships/video" Target="file:///C:\MRT1%20Florida%20All%20of%20Team%20Photos%20n%20Video%20Clips%20-%20for%20DVD\Flight%201%20Zero%20G%20Clips\Flt%201%20Parabola%208%20Back%20View%20good.mpg"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 y="685800"/>
            <a:ext cx="8305800" cy="2590800"/>
          </a:xfrm>
        </p:spPr>
        <p:txBody>
          <a:bodyPr/>
          <a:lstStyle/>
          <a:p>
            <a:pPr algn="ctr" eaLnBrk="1" fontAlgn="auto" hangingPunct="1">
              <a:spcAft>
                <a:spcPts val="0"/>
              </a:spcAft>
              <a:defRPr/>
            </a:pPr>
            <a:r>
              <a:rPr lang="en-US" sz="2400" b="1" dirty="0" smtClean="0"/>
              <a:t/>
            </a:r>
            <a:br>
              <a:rPr lang="en-US" sz="2400" b="1" dirty="0" smtClean="0"/>
            </a:br>
            <a:r>
              <a:rPr lang="en-US" sz="2400" b="1" dirty="0" smtClean="0"/>
              <a:t/>
            </a:r>
            <a:br>
              <a:rPr lang="en-US" sz="2400" b="1" dirty="0" smtClean="0"/>
            </a:br>
            <a:r>
              <a:rPr lang="en-US" sz="2800" dirty="0" smtClean="0">
                <a:latin typeface="Arial" pitchFamily="34" charset="0"/>
                <a:cs typeface="Arial" pitchFamily="34" charset="0"/>
              </a:rPr>
              <a:t>Studying the Characteristics of Bubble Motion in Pool </a:t>
            </a:r>
            <a:br>
              <a:rPr lang="en-US" sz="2800" dirty="0" smtClean="0">
                <a:latin typeface="Arial" pitchFamily="34" charset="0"/>
                <a:cs typeface="Arial" pitchFamily="34" charset="0"/>
              </a:rPr>
            </a:br>
            <a:r>
              <a:rPr lang="en-US" sz="2800" dirty="0" smtClean="0">
                <a:latin typeface="Arial" pitchFamily="34" charset="0"/>
                <a:cs typeface="Arial" pitchFamily="34" charset="0"/>
              </a:rPr>
              <a:t>Boiling in Microgravity Conditions Under the Influence of a Magnetic Field.</a:t>
            </a:r>
            <a:endParaRPr lang="en-US" sz="2800" dirty="0">
              <a:solidFill>
                <a:schemeClr val="tx2">
                  <a:satMod val="200000"/>
                </a:schemeClr>
              </a:solidFill>
              <a:latin typeface="Arial" pitchFamily="34" charset="0"/>
              <a:cs typeface="Arial" pitchFamily="34" charset="0"/>
            </a:endParaRPr>
          </a:p>
        </p:txBody>
      </p:sp>
      <p:sp>
        <p:nvSpPr>
          <p:cNvPr id="8195" name="TextBox 2"/>
          <p:cNvSpPr txBox="1">
            <a:spLocks noChangeArrowheads="1"/>
          </p:cNvSpPr>
          <p:nvPr/>
        </p:nvSpPr>
        <p:spPr bwMode="auto">
          <a:xfrm>
            <a:off x="457200" y="3276600"/>
            <a:ext cx="8382000" cy="2800767"/>
          </a:xfrm>
          <a:prstGeom prst="rect">
            <a:avLst/>
          </a:prstGeom>
          <a:noFill/>
          <a:ln w="9525">
            <a:noFill/>
            <a:miter lim="800000"/>
            <a:headEnd/>
            <a:tailEnd/>
          </a:ln>
        </p:spPr>
        <p:txBody>
          <a:bodyPr wrap="square">
            <a:spAutoFit/>
          </a:bodyPr>
          <a:lstStyle/>
          <a:p>
            <a:pPr algn="ctr"/>
            <a:endParaRPr lang="en-US" sz="2400" dirty="0" smtClean="0"/>
          </a:p>
          <a:p>
            <a:pPr algn="ctr"/>
            <a:r>
              <a:rPr lang="en-US" sz="2400" dirty="0" smtClean="0"/>
              <a:t>by</a:t>
            </a:r>
          </a:p>
          <a:p>
            <a:pPr algn="ctr"/>
            <a:endParaRPr lang="en-US" sz="2400" dirty="0" smtClean="0"/>
          </a:p>
          <a:p>
            <a:pPr algn="ctr"/>
            <a:r>
              <a:rPr lang="en-US" sz="2400" dirty="0" err="1" smtClean="0"/>
              <a:t>Thilanka</a:t>
            </a:r>
            <a:r>
              <a:rPr lang="en-US" sz="2400" dirty="0" smtClean="0"/>
              <a:t> </a:t>
            </a:r>
            <a:r>
              <a:rPr lang="en-US" sz="2400" dirty="0" err="1" smtClean="0"/>
              <a:t>Munasinghe</a:t>
            </a:r>
            <a:endParaRPr lang="en-US" sz="2400" dirty="0" smtClean="0"/>
          </a:p>
          <a:p>
            <a:pPr algn="ctr"/>
            <a:endParaRPr lang="en-US" sz="1600" dirty="0" smtClean="0"/>
          </a:p>
          <a:p>
            <a:pPr algn="ctr"/>
            <a:endParaRPr lang="en-US" sz="1600" dirty="0" smtClean="0"/>
          </a:p>
          <a:p>
            <a:pPr algn="ctr"/>
            <a:r>
              <a:rPr lang="en-US" sz="1600" dirty="0" smtClean="0"/>
              <a:t>West Virginia University,</a:t>
            </a:r>
          </a:p>
          <a:p>
            <a:pPr algn="ctr"/>
            <a:r>
              <a:rPr lang="en-US" sz="1600" dirty="0" smtClean="0"/>
              <a:t>Morgantown, USA</a:t>
            </a:r>
          </a:p>
          <a:p>
            <a:pPr algn="ctr"/>
            <a:r>
              <a:rPr lang="en-US" sz="1600" dirty="0" smtClean="0"/>
              <a:t>thilanka.munasinghe@mail.wvu.edu.</a:t>
            </a:r>
            <a:endParaRPr lang="en-US" sz="1600" dirty="0"/>
          </a:p>
        </p:txBody>
      </p:sp>
      <p:sp>
        <p:nvSpPr>
          <p:cNvPr id="4" name="Footer Placeholder 3"/>
          <p:cNvSpPr>
            <a:spLocks noGrp="1"/>
          </p:cNvSpPr>
          <p:nvPr>
            <p:ph type="ftr" sz="quarter" idx="11"/>
          </p:nvPr>
        </p:nvSpPr>
        <p:spPr/>
        <p:txBody>
          <a:bodyPr/>
          <a:lstStyle/>
          <a:p>
            <a:pPr>
              <a:defRPr/>
            </a:pPr>
            <a:r>
              <a:rPr lang="en-US" dirty="0" smtClean="0"/>
              <a:t>RAST 2009 -  Istanbul ,Turkey</a:t>
            </a:r>
            <a:endParaRPr lang="en-US" dirty="0"/>
          </a:p>
        </p:txBody>
      </p:sp>
      <p:sp>
        <p:nvSpPr>
          <p:cNvPr id="5" name="Slide Number Placeholder 4"/>
          <p:cNvSpPr>
            <a:spLocks noGrp="1"/>
          </p:cNvSpPr>
          <p:nvPr>
            <p:ph type="sldNum" sz="quarter" idx="12"/>
          </p:nvPr>
        </p:nvSpPr>
        <p:spPr/>
        <p:txBody>
          <a:bodyPr/>
          <a:lstStyle/>
          <a:p>
            <a:pPr>
              <a:defRPr/>
            </a:pPr>
            <a:fld id="{B88B83F3-8B1D-4F26-B09A-1EC08710F3C2}" type="slidenum">
              <a:rPr lang="en-US" smtClean="0"/>
              <a:pPr>
                <a:defRPr/>
              </a:pPr>
              <a:t>1</a:t>
            </a:fld>
            <a:endParaRPr lang="en-US"/>
          </a:p>
        </p:txBody>
      </p:sp>
    </p:spTree>
  </p:cSld>
  <p:clrMapOvr>
    <a:masterClrMapping/>
  </p:clrMapOvr>
  <p:transition spd="med">
    <p:randomBar dir="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36.mpg">
            <a:hlinkClick r:id="" action="ppaction://media"/>
          </p:cNvPr>
          <p:cNvPicPr>
            <a:picLocks noRot="1" noChangeAspect="1"/>
          </p:cNvPicPr>
          <p:nvPr>
            <a:videoFile r:link="rId1"/>
          </p:nvPr>
        </p:nvPicPr>
        <p:blipFill>
          <a:blip r:embed="rId3"/>
          <a:stretch>
            <a:fillRect/>
          </a:stretch>
        </p:blipFill>
        <p:spPr>
          <a:xfrm>
            <a:off x="0" y="0"/>
            <a:ext cx="9144000" cy="6858000"/>
          </a:xfrm>
          <a:prstGeom prst="rect">
            <a:avLst/>
          </a:prstGeom>
        </p:spPr>
      </p:pic>
      <p:sp>
        <p:nvSpPr>
          <p:cNvPr id="3" name="Footer Placeholder 2"/>
          <p:cNvSpPr>
            <a:spLocks noGrp="1"/>
          </p:cNvSpPr>
          <p:nvPr>
            <p:ph type="ftr" sz="quarter" idx="11"/>
          </p:nvPr>
        </p:nvSpPr>
        <p:spPr/>
        <p:txBody>
          <a:bodyPr/>
          <a:lstStyle/>
          <a:p>
            <a:pPr>
              <a:defRPr/>
            </a:pPr>
            <a:r>
              <a:rPr lang="en-US" smtClean="0"/>
              <a:t>RAST 2009 -  Istanbul ,Turkey</a:t>
            </a:r>
            <a:endParaRPr lang="en-US"/>
          </a:p>
        </p:txBody>
      </p:sp>
      <p:sp>
        <p:nvSpPr>
          <p:cNvPr id="4" name="Slide Number Placeholder 3"/>
          <p:cNvSpPr>
            <a:spLocks noGrp="1"/>
          </p:cNvSpPr>
          <p:nvPr>
            <p:ph type="sldNum" sz="quarter" idx="12"/>
          </p:nvPr>
        </p:nvSpPr>
        <p:spPr/>
        <p:txBody>
          <a:bodyPr/>
          <a:lstStyle/>
          <a:p>
            <a:pPr>
              <a:defRPr/>
            </a:pPr>
            <a:fld id="{B88B83F3-8B1D-4F26-B09A-1EC08710F3C2}" type="slidenum">
              <a:rPr lang="en-US" smtClean="0"/>
              <a:pPr>
                <a:defRPr/>
              </a:pPr>
              <a:t>10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6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DSCI0055"/>
          <p:cNvPicPr>
            <a:picLocks noChangeAspect="1" noChangeArrowheads="1"/>
          </p:cNvPicPr>
          <p:nvPr/>
        </p:nvPicPr>
        <p:blipFill>
          <a:blip r:embed="rId3"/>
          <a:srcRect/>
          <a:stretch>
            <a:fillRect/>
          </a:stretch>
        </p:blipFill>
        <p:spPr bwMode="auto">
          <a:xfrm>
            <a:off x="1371600" y="381000"/>
            <a:ext cx="6019800" cy="4519613"/>
          </a:xfrm>
          <a:prstGeom prst="rect">
            <a:avLst/>
          </a:prstGeom>
          <a:noFill/>
          <a:ln w="9525">
            <a:noFill/>
            <a:miter lim="800000"/>
            <a:headEnd/>
            <a:tailEnd/>
          </a:ln>
        </p:spPr>
      </p:pic>
      <p:sp>
        <p:nvSpPr>
          <p:cNvPr id="14339" name="TextBox 2"/>
          <p:cNvSpPr txBox="1">
            <a:spLocks noChangeArrowheads="1"/>
          </p:cNvSpPr>
          <p:nvPr/>
        </p:nvSpPr>
        <p:spPr bwMode="auto">
          <a:xfrm>
            <a:off x="304800" y="5257800"/>
            <a:ext cx="8458200" cy="646113"/>
          </a:xfrm>
          <a:prstGeom prst="rect">
            <a:avLst/>
          </a:prstGeom>
          <a:noFill/>
          <a:ln w="9525">
            <a:noFill/>
            <a:miter lim="800000"/>
            <a:headEnd/>
            <a:tailEnd/>
          </a:ln>
        </p:spPr>
        <p:txBody>
          <a:bodyPr>
            <a:spAutoFit/>
          </a:bodyPr>
          <a:lstStyle/>
          <a:p>
            <a:pPr algn="ctr"/>
            <a:r>
              <a:rPr lang="en-US" dirty="0">
                <a:latin typeface="Corbel" pitchFamily="34" charset="0"/>
              </a:rPr>
              <a:t>  </a:t>
            </a:r>
            <a:r>
              <a:rPr lang="en-US" sz="3600" dirty="0">
                <a:latin typeface="Corbel" pitchFamily="34" charset="0"/>
              </a:rPr>
              <a:t>Experiment  apparatus before the flight   </a:t>
            </a:r>
          </a:p>
        </p:txBody>
      </p:sp>
      <p:sp>
        <p:nvSpPr>
          <p:cNvPr id="4" name="Footer Placeholder 3"/>
          <p:cNvSpPr>
            <a:spLocks noGrp="1"/>
          </p:cNvSpPr>
          <p:nvPr>
            <p:ph type="ftr" sz="quarter" idx="11"/>
          </p:nvPr>
        </p:nvSpPr>
        <p:spPr/>
        <p:txBody>
          <a:bodyPr/>
          <a:lstStyle/>
          <a:p>
            <a:pPr>
              <a:defRPr/>
            </a:pPr>
            <a:r>
              <a:rPr lang="en-US" smtClean="0"/>
              <a:t>RAST 2009 -  Istanbul ,Turkey</a:t>
            </a:r>
            <a:endParaRPr lang="en-US"/>
          </a:p>
        </p:txBody>
      </p:sp>
      <p:sp>
        <p:nvSpPr>
          <p:cNvPr id="5" name="Slide Number Placeholder 4"/>
          <p:cNvSpPr>
            <a:spLocks noGrp="1"/>
          </p:cNvSpPr>
          <p:nvPr>
            <p:ph type="sldNum" sz="quarter" idx="12"/>
          </p:nvPr>
        </p:nvSpPr>
        <p:spPr/>
        <p:txBody>
          <a:bodyPr/>
          <a:lstStyle/>
          <a:p>
            <a:pPr>
              <a:defRPr/>
            </a:pPr>
            <a:fld id="{B88B83F3-8B1D-4F26-B09A-1EC08710F3C2}" type="slidenum">
              <a:rPr lang="en-US" smtClean="0"/>
              <a:pPr>
                <a:defRPr/>
              </a:pPr>
              <a:t>11</a:t>
            </a:fld>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200" y="533400"/>
            <a:ext cx="7772400" cy="1066800"/>
          </a:xfrm>
        </p:spPr>
        <p:txBody>
          <a:bodyPr>
            <a:normAutofit/>
          </a:bodyPr>
          <a:lstStyle/>
          <a:p>
            <a:pPr eaLnBrk="1" fontAlgn="auto" hangingPunct="1">
              <a:spcAft>
                <a:spcPts val="0"/>
              </a:spcAft>
              <a:defRPr/>
            </a:pPr>
            <a:r>
              <a:rPr lang="en-US" sz="3000" dirty="0" smtClean="0">
                <a:solidFill>
                  <a:schemeClr val="tx2">
                    <a:satMod val="200000"/>
                  </a:schemeClr>
                </a:solidFill>
              </a:rPr>
              <a:t>Closer look of the experiment set up</a:t>
            </a:r>
            <a:endParaRPr lang="en-US" sz="3000" dirty="0">
              <a:solidFill>
                <a:schemeClr val="tx2">
                  <a:satMod val="200000"/>
                </a:schemeClr>
              </a:solidFill>
            </a:endParaRPr>
          </a:p>
        </p:txBody>
      </p:sp>
      <p:pic>
        <p:nvPicPr>
          <p:cNvPr id="15363" name="Content Placeholder 3" descr="Picture 046.jpg"/>
          <p:cNvPicPr>
            <a:picLocks noGrp="1" noChangeAspect="1"/>
          </p:cNvPicPr>
          <p:nvPr>
            <p:ph idx="4294967295"/>
          </p:nvPr>
        </p:nvPicPr>
        <p:blipFill>
          <a:blip r:embed="rId2"/>
          <a:srcRect/>
          <a:stretch>
            <a:fillRect/>
          </a:stretch>
        </p:blipFill>
        <p:spPr>
          <a:xfrm>
            <a:off x="990600" y="1447800"/>
            <a:ext cx="6807200" cy="4527550"/>
          </a:xfrm>
        </p:spPr>
      </p:pic>
      <p:sp>
        <p:nvSpPr>
          <p:cNvPr id="4" name="Footer Placeholder 3"/>
          <p:cNvSpPr>
            <a:spLocks noGrp="1"/>
          </p:cNvSpPr>
          <p:nvPr>
            <p:ph type="ftr" sz="quarter" idx="11"/>
          </p:nvPr>
        </p:nvSpPr>
        <p:spPr/>
        <p:txBody>
          <a:bodyPr/>
          <a:lstStyle/>
          <a:p>
            <a:pPr>
              <a:defRPr/>
            </a:pPr>
            <a:r>
              <a:rPr lang="en-US" smtClean="0"/>
              <a:t>RAST 2009 -  Istanbul ,Turkey</a:t>
            </a:r>
            <a:endParaRPr lang="en-US"/>
          </a:p>
        </p:txBody>
      </p:sp>
      <p:sp>
        <p:nvSpPr>
          <p:cNvPr id="5" name="Slide Number Placeholder 4"/>
          <p:cNvSpPr>
            <a:spLocks noGrp="1"/>
          </p:cNvSpPr>
          <p:nvPr>
            <p:ph type="sldNum" sz="quarter" idx="12"/>
          </p:nvPr>
        </p:nvSpPr>
        <p:spPr/>
        <p:txBody>
          <a:bodyPr/>
          <a:lstStyle/>
          <a:p>
            <a:pPr>
              <a:defRPr/>
            </a:pPr>
            <a:fld id="{B88B83F3-8B1D-4F26-B09A-1EC08710F3C2}" type="slidenum">
              <a:rPr lang="en-US" smtClean="0"/>
              <a:pPr>
                <a:defRPr/>
              </a:pPr>
              <a:t>12</a:t>
            </a:fld>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icrogravity fluid behavior_0001.wmv">
            <a:hlinkClick r:id="" action="ppaction://media"/>
          </p:cNvPr>
          <p:cNvPicPr>
            <a:picLocks noRot="1" noChangeAspect="1"/>
          </p:cNvPicPr>
          <p:nvPr>
            <a:videoFile r:link="rId1"/>
          </p:nvPr>
        </p:nvPicPr>
        <p:blipFill>
          <a:blip r:embed="rId3"/>
          <a:stretch>
            <a:fillRect/>
          </a:stretch>
        </p:blipFill>
        <p:spPr>
          <a:xfrm>
            <a:off x="203200" y="152400"/>
            <a:ext cx="8737600" cy="6553200"/>
          </a:xfrm>
          <a:prstGeom prst="rect">
            <a:avLst/>
          </a:prstGeom>
        </p:spPr>
      </p:pic>
      <p:sp>
        <p:nvSpPr>
          <p:cNvPr id="3" name="Footer Placeholder 2"/>
          <p:cNvSpPr>
            <a:spLocks noGrp="1"/>
          </p:cNvSpPr>
          <p:nvPr>
            <p:ph type="ftr" sz="quarter" idx="11"/>
          </p:nvPr>
        </p:nvSpPr>
        <p:spPr/>
        <p:txBody>
          <a:bodyPr/>
          <a:lstStyle/>
          <a:p>
            <a:pPr>
              <a:defRPr/>
            </a:pPr>
            <a:r>
              <a:rPr lang="en-US" smtClean="0"/>
              <a:t>RAST 2009 -  Istanbul ,Turkey</a:t>
            </a:r>
            <a:endParaRPr lang="en-US"/>
          </a:p>
        </p:txBody>
      </p:sp>
      <p:sp>
        <p:nvSpPr>
          <p:cNvPr id="5" name="Slide Number Placeholder 4"/>
          <p:cNvSpPr>
            <a:spLocks noGrp="1"/>
          </p:cNvSpPr>
          <p:nvPr>
            <p:ph type="sldNum" sz="quarter" idx="12"/>
          </p:nvPr>
        </p:nvSpPr>
        <p:spPr/>
        <p:txBody>
          <a:bodyPr/>
          <a:lstStyle/>
          <a:p>
            <a:pPr>
              <a:defRPr/>
            </a:pPr>
            <a:fld id="{B88B83F3-8B1D-4F26-B09A-1EC08710F3C2}" type="slidenum">
              <a:rPr lang="en-US" smtClean="0"/>
              <a:pPr>
                <a:defRPr/>
              </a:pPr>
              <a:t>13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0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Content Placeholder 3" descr="Picture 366.jpg"/>
          <p:cNvPicPr>
            <a:picLocks noGrp="1" noChangeAspect="1"/>
          </p:cNvPicPr>
          <p:nvPr>
            <p:ph idx="4294967295"/>
          </p:nvPr>
        </p:nvPicPr>
        <p:blipFill>
          <a:blip r:embed="rId2"/>
          <a:srcRect/>
          <a:stretch>
            <a:fillRect/>
          </a:stretch>
        </p:blipFill>
        <p:spPr>
          <a:xfrm>
            <a:off x="4495800" y="1371600"/>
            <a:ext cx="4451851" cy="3352800"/>
          </a:xfrm>
        </p:spPr>
      </p:pic>
      <p:sp>
        <p:nvSpPr>
          <p:cNvPr id="5" name="TextBox 4"/>
          <p:cNvSpPr txBox="1"/>
          <p:nvPr/>
        </p:nvSpPr>
        <p:spPr>
          <a:xfrm>
            <a:off x="4876800" y="5029200"/>
            <a:ext cx="3810000" cy="615553"/>
          </a:xfrm>
          <a:prstGeom prst="rect">
            <a:avLst/>
          </a:prstGeom>
          <a:solidFill>
            <a:schemeClr val="tx1">
              <a:lumMod val="85000"/>
            </a:schemeClr>
          </a:solidFill>
        </p:spPr>
        <p:txBody>
          <a:bodyPr wrap="square">
            <a:spAutoFit/>
          </a:bodyPr>
          <a:lstStyle/>
          <a:p>
            <a:pPr algn="ctr" fontAlgn="auto">
              <a:spcBef>
                <a:spcPts val="0"/>
              </a:spcBef>
              <a:spcAft>
                <a:spcPts val="0"/>
              </a:spcAft>
              <a:defRPr/>
            </a:pPr>
            <a:r>
              <a:rPr lang="en-US" dirty="0">
                <a:latin typeface="+mn-lt"/>
                <a:cs typeface="+mn-cs"/>
              </a:rPr>
              <a:t> </a:t>
            </a:r>
            <a:r>
              <a:rPr lang="en-US" sz="1600" b="1" dirty="0">
                <a:solidFill>
                  <a:schemeClr val="bg1"/>
                </a:solidFill>
                <a:latin typeface="Arial" pitchFamily="34" charset="0"/>
                <a:cs typeface="Arial" pitchFamily="34" charset="0"/>
              </a:rPr>
              <a:t>Boiling behavior during the microgravity period </a:t>
            </a:r>
          </a:p>
        </p:txBody>
      </p:sp>
      <p:pic>
        <p:nvPicPr>
          <p:cNvPr id="4" name="Picture 2" descr="DSCI0051"/>
          <p:cNvPicPr>
            <a:picLocks noChangeAspect="1" noChangeArrowheads="1"/>
          </p:cNvPicPr>
          <p:nvPr/>
        </p:nvPicPr>
        <p:blipFill>
          <a:blip r:embed="rId3"/>
          <a:srcRect/>
          <a:stretch>
            <a:fillRect/>
          </a:stretch>
        </p:blipFill>
        <p:spPr bwMode="auto">
          <a:xfrm>
            <a:off x="0" y="1371600"/>
            <a:ext cx="4462862" cy="3352800"/>
          </a:xfrm>
          <a:prstGeom prst="rect">
            <a:avLst/>
          </a:prstGeom>
          <a:noFill/>
          <a:ln w="9525">
            <a:noFill/>
            <a:miter lim="800000"/>
            <a:headEnd/>
            <a:tailEnd/>
          </a:ln>
        </p:spPr>
      </p:pic>
      <p:sp>
        <p:nvSpPr>
          <p:cNvPr id="6" name="TextBox 3"/>
          <p:cNvSpPr txBox="1">
            <a:spLocks noChangeArrowheads="1"/>
          </p:cNvSpPr>
          <p:nvPr/>
        </p:nvSpPr>
        <p:spPr bwMode="auto">
          <a:xfrm>
            <a:off x="152400" y="5029200"/>
            <a:ext cx="4038600" cy="584775"/>
          </a:xfrm>
          <a:prstGeom prst="rect">
            <a:avLst/>
          </a:prstGeom>
          <a:solidFill>
            <a:schemeClr val="tx1"/>
          </a:solidFill>
          <a:ln w="9525">
            <a:noFill/>
            <a:miter lim="800000"/>
            <a:headEnd/>
            <a:tailEnd/>
          </a:ln>
        </p:spPr>
        <p:txBody>
          <a:bodyPr wrap="square">
            <a:spAutoFit/>
          </a:bodyPr>
          <a:lstStyle/>
          <a:p>
            <a:pPr algn="ctr"/>
            <a:r>
              <a:rPr lang="en-US" sz="1600" b="1" dirty="0">
                <a:solidFill>
                  <a:schemeClr val="bg1"/>
                </a:solidFill>
                <a:latin typeface="Arial" pitchFamily="34" charset="0"/>
                <a:cs typeface="Arial" pitchFamily="34" charset="0"/>
              </a:rPr>
              <a:t>Boiling in Earth’s </a:t>
            </a:r>
            <a:endParaRPr lang="en-US" sz="1600" b="1" dirty="0" smtClean="0">
              <a:solidFill>
                <a:schemeClr val="bg1"/>
              </a:solidFill>
              <a:latin typeface="Arial" pitchFamily="34" charset="0"/>
              <a:cs typeface="Arial" pitchFamily="34" charset="0"/>
            </a:endParaRPr>
          </a:p>
          <a:p>
            <a:pPr algn="ctr"/>
            <a:endParaRPr lang="en-US" sz="1600" b="1" dirty="0">
              <a:solidFill>
                <a:schemeClr val="bg1"/>
              </a:solidFill>
              <a:latin typeface="Arial" pitchFamily="34" charset="0"/>
              <a:cs typeface="Arial" pitchFamily="34" charset="0"/>
            </a:endParaRPr>
          </a:p>
        </p:txBody>
      </p:sp>
      <p:sp>
        <p:nvSpPr>
          <p:cNvPr id="7" name="Footer Placeholder 6"/>
          <p:cNvSpPr>
            <a:spLocks noGrp="1"/>
          </p:cNvSpPr>
          <p:nvPr>
            <p:ph type="ftr" sz="quarter" idx="11"/>
          </p:nvPr>
        </p:nvSpPr>
        <p:spPr/>
        <p:txBody>
          <a:bodyPr/>
          <a:lstStyle/>
          <a:p>
            <a:pPr>
              <a:defRPr/>
            </a:pPr>
            <a:r>
              <a:rPr lang="en-US" smtClean="0"/>
              <a:t>RAST 2009 -  Istanbul ,Turkey</a:t>
            </a:r>
            <a:endParaRPr lang="en-US"/>
          </a:p>
        </p:txBody>
      </p:sp>
      <p:sp>
        <p:nvSpPr>
          <p:cNvPr id="8" name="Slide Number Placeholder 7"/>
          <p:cNvSpPr>
            <a:spLocks noGrp="1"/>
          </p:cNvSpPr>
          <p:nvPr>
            <p:ph type="sldNum" sz="quarter" idx="12"/>
          </p:nvPr>
        </p:nvSpPr>
        <p:spPr/>
        <p:txBody>
          <a:bodyPr/>
          <a:lstStyle/>
          <a:p>
            <a:pPr>
              <a:defRPr/>
            </a:pPr>
            <a:fld id="{B88B83F3-8B1D-4F26-B09A-1EC08710F3C2}" type="slidenum">
              <a:rPr lang="en-US" smtClean="0"/>
              <a:pPr>
                <a:defRPr/>
              </a:pPr>
              <a:t>14</a:t>
            </a:fld>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Flt 1 Parabola 8 Back View good.mpg">
            <a:hlinkClick r:id="" action="ppaction://media"/>
          </p:cNvPr>
          <p:cNvPicPr>
            <a:picLocks noRot="1" noChangeAspect="1"/>
          </p:cNvPicPr>
          <p:nvPr>
            <a:videoFile r:link="rId1"/>
          </p:nvPr>
        </p:nvPicPr>
        <p:blipFill>
          <a:blip r:embed="rId3"/>
          <a:stretch>
            <a:fillRect/>
          </a:stretch>
        </p:blipFill>
        <p:spPr>
          <a:xfrm>
            <a:off x="0" y="0"/>
            <a:ext cx="9144000" cy="6858000"/>
          </a:xfrm>
          <a:prstGeom prst="rect">
            <a:avLst/>
          </a:prstGeom>
        </p:spPr>
      </p:pic>
      <p:sp>
        <p:nvSpPr>
          <p:cNvPr id="4" name="Footer Placeholder 3"/>
          <p:cNvSpPr>
            <a:spLocks noGrp="1"/>
          </p:cNvSpPr>
          <p:nvPr>
            <p:ph type="ftr" sz="quarter" idx="11"/>
          </p:nvPr>
        </p:nvSpPr>
        <p:spPr/>
        <p:txBody>
          <a:bodyPr/>
          <a:lstStyle/>
          <a:p>
            <a:pPr>
              <a:defRPr/>
            </a:pPr>
            <a:r>
              <a:rPr lang="en-US" smtClean="0"/>
              <a:t>RAST 2009 -  Istanbul ,Turkey</a:t>
            </a:r>
            <a:endParaRPr lang="en-US"/>
          </a:p>
        </p:txBody>
      </p:sp>
      <p:sp>
        <p:nvSpPr>
          <p:cNvPr id="5" name="Slide Number Placeholder 4"/>
          <p:cNvSpPr>
            <a:spLocks noGrp="1"/>
          </p:cNvSpPr>
          <p:nvPr>
            <p:ph type="sldNum" sz="quarter" idx="12"/>
          </p:nvPr>
        </p:nvSpPr>
        <p:spPr/>
        <p:txBody>
          <a:bodyPr/>
          <a:lstStyle/>
          <a:p>
            <a:pPr>
              <a:defRPr/>
            </a:pPr>
            <a:fld id="{B88B83F3-8B1D-4F26-B09A-1EC08710F3C2}" type="slidenum">
              <a:rPr lang="en-US" smtClean="0"/>
              <a:pPr>
                <a:defRPr/>
              </a:pPr>
              <a:t>15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9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Content Placeholder 3" descr="20070802-142958.BMP"/>
          <p:cNvPicPr>
            <a:picLocks noGrp="1" noChangeAspect="1"/>
          </p:cNvPicPr>
          <p:nvPr>
            <p:ph idx="4294967295"/>
          </p:nvPr>
        </p:nvPicPr>
        <p:blipFill>
          <a:blip r:embed="rId2"/>
          <a:srcRect/>
          <a:stretch>
            <a:fillRect/>
          </a:stretch>
        </p:blipFill>
        <p:spPr>
          <a:xfrm>
            <a:off x="0" y="0"/>
            <a:ext cx="9144000" cy="6858000"/>
          </a:xfrm>
        </p:spPr>
      </p:pic>
      <p:sp>
        <p:nvSpPr>
          <p:cNvPr id="3" name="Footer Placeholder 2"/>
          <p:cNvSpPr>
            <a:spLocks noGrp="1"/>
          </p:cNvSpPr>
          <p:nvPr>
            <p:ph type="ftr" sz="quarter" idx="11"/>
          </p:nvPr>
        </p:nvSpPr>
        <p:spPr/>
        <p:txBody>
          <a:bodyPr/>
          <a:lstStyle/>
          <a:p>
            <a:pPr>
              <a:defRPr/>
            </a:pPr>
            <a:r>
              <a:rPr lang="en-US" smtClean="0"/>
              <a:t>RAST 2009 -  Istanbul ,Turkey</a:t>
            </a:r>
            <a:endParaRPr lang="en-US"/>
          </a:p>
        </p:txBody>
      </p:sp>
      <p:sp>
        <p:nvSpPr>
          <p:cNvPr id="4" name="Slide Number Placeholder 3"/>
          <p:cNvSpPr>
            <a:spLocks noGrp="1"/>
          </p:cNvSpPr>
          <p:nvPr>
            <p:ph type="sldNum" sz="quarter" idx="12"/>
          </p:nvPr>
        </p:nvSpPr>
        <p:spPr/>
        <p:txBody>
          <a:bodyPr/>
          <a:lstStyle/>
          <a:p>
            <a:pPr>
              <a:defRPr/>
            </a:pPr>
            <a:fld id="{B88B83F3-8B1D-4F26-B09A-1EC08710F3C2}" type="slidenum">
              <a:rPr lang="en-US" smtClean="0"/>
              <a:pPr>
                <a:defRPr/>
              </a:pPr>
              <a:t>16</a:t>
            </a:fld>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Content Placeholder 3" descr="20070802-142958_0.BMP"/>
          <p:cNvPicPr>
            <a:picLocks noGrp="1" noChangeAspect="1"/>
          </p:cNvPicPr>
          <p:nvPr>
            <p:ph idx="4294967295"/>
          </p:nvPr>
        </p:nvPicPr>
        <p:blipFill>
          <a:blip r:embed="rId2"/>
          <a:srcRect/>
          <a:stretch>
            <a:fillRect/>
          </a:stretch>
        </p:blipFill>
        <p:spPr>
          <a:xfrm>
            <a:off x="0" y="0"/>
            <a:ext cx="9144000" cy="6858000"/>
          </a:xfrm>
        </p:spPr>
      </p:pic>
      <p:sp>
        <p:nvSpPr>
          <p:cNvPr id="3" name="Footer Placeholder 2"/>
          <p:cNvSpPr>
            <a:spLocks noGrp="1"/>
          </p:cNvSpPr>
          <p:nvPr>
            <p:ph type="ftr" sz="quarter" idx="11"/>
          </p:nvPr>
        </p:nvSpPr>
        <p:spPr/>
        <p:txBody>
          <a:bodyPr/>
          <a:lstStyle/>
          <a:p>
            <a:pPr>
              <a:defRPr/>
            </a:pPr>
            <a:r>
              <a:rPr lang="en-US" smtClean="0"/>
              <a:t>RAST 2009 -  Istanbul ,Turkey</a:t>
            </a:r>
            <a:endParaRPr lang="en-US"/>
          </a:p>
        </p:txBody>
      </p:sp>
      <p:sp>
        <p:nvSpPr>
          <p:cNvPr id="4" name="Slide Number Placeholder 3"/>
          <p:cNvSpPr>
            <a:spLocks noGrp="1"/>
          </p:cNvSpPr>
          <p:nvPr>
            <p:ph type="sldNum" sz="quarter" idx="12"/>
          </p:nvPr>
        </p:nvSpPr>
        <p:spPr/>
        <p:txBody>
          <a:bodyPr/>
          <a:lstStyle/>
          <a:p>
            <a:pPr>
              <a:defRPr/>
            </a:pPr>
            <a:fld id="{B88B83F3-8B1D-4F26-B09A-1EC08710F3C2}" type="slidenum">
              <a:rPr lang="en-US" smtClean="0"/>
              <a:pPr>
                <a:defRPr/>
              </a:pPr>
              <a:t>17</a:t>
            </a:fld>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Content Placeholder 3" descr="20070802-142959.BMP"/>
          <p:cNvPicPr>
            <a:picLocks noGrp="1" noChangeAspect="1"/>
          </p:cNvPicPr>
          <p:nvPr>
            <p:ph idx="4294967295"/>
          </p:nvPr>
        </p:nvPicPr>
        <p:blipFill>
          <a:blip r:embed="rId2"/>
          <a:srcRect/>
          <a:stretch>
            <a:fillRect/>
          </a:stretch>
        </p:blipFill>
        <p:spPr>
          <a:xfrm>
            <a:off x="0" y="0"/>
            <a:ext cx="9144000" cy="6858000"/>
          </a:xfrm>
        </p:spPr>
      </p:pic>
      <p:sp>
        <p:nvSpPr>
          <p:cNvPr id="3" name="Footer Placeholder 2"/>
          <p:cNvSpPr>
            <a:spLocks noGrp="1"/>
          </p:cNvSpPr>
          <p:nvPr>
            <p:ph type="ftr" sz="quarter" idx="11"/>
          </p:nvPr>
        </p:nvSpPr>
        <p:spPr/>
        <p:txBody>
          <a:bodyPr/>
          <a:lstStyle/>
          <a:p>
            <a:pPr>
              <a:defRPr/>
            </a:pPr>
            <a:r>
              <a:rPr lang="en-US" smtClean="0"/>
              <a:t>RAST 2009 -  Istanbul ,Turkey</a:t>
            </a:r>
            <a:endParaRPr lang="en-US"/>
          </a:p>
        </p:txBody>
      </p:sp>
      <p:sp>
        <p:nvSpPr>
          <p:cNvPr id="4" name="Slide Number Placeholder 3"/>
          <p:cNvSpPr>
            <a:spLocks noGrp="1"/>
          </p:cNvSpPr>
          <p:nvPr>
            <p:ph type="sldNum" sz="quarter" idx="12"/>
          </p:nvPr>
        </p:nvSpPr>
        <p:spPr/>
        <p:txBody>
          <a:bodyPr/>
          <a:lstStyle/>
          <a:p>
            <a:pPr>
              <a:defRPr/>
            </a:pPr>
            <a:fld id="{B88B83F3-8B1D-4F26-B09A-1EC08710F3C2}" type="slidenum">
              <a:rPr lang="en-US" smtClean="0"/>
              <a:pPr>
                <a:defRPr/>
              </a:pPr>
              <a:t>18</a:t>
            </a:fld>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Content Placeholder 3" descr="20070802-142959_0.BMP"/>
          <p:cNvPicPr>
            <a:picLocks noGrp="1" noChangeAspect="1"/>
          </p:cNvPicPr>
          <p:nvPr>
            <p:ph idx="4294967295"/>
          </p:nvPr>
        </p:nvPicPr>
        <p:blipFill>
          <a:blip r:embed="rId2"/>
          <a:srcRect/>
          <a:stretch>
            <a:fillRect/>
          </a:stretch>
        </p:blipFill>
        <p:spPr>
          <a:xfrm>
            <a:off x="0" y="0"/>
            <a:ext cx="9144000" cy="6858000"/>
          </a:xfrm>
        </p:spPr>
      </p:pic>
      <p:sp>
        <p:nvSpPr>
          <p:cNvPr id="3" name="Footer Placeholder 2"/>
          <p:cNvSpPr>
            <a:spLocks noGrp="1"/>
          </p:cNvSpPr>
          <p:nvPr>
            <p:ph type="ftr" sz="quarter" idx="11"/>
          </p:nvPr>
        </p:nvSpPr>
        <p:spPr/>
        <p:txBody>
          <a:bodyPr/>
          <a:lstStyle/>
          <a:p>
            <a:pPr>
              <a:defRPr/>
            </a:pPr>
            <a:r>
              <a:rPr lang="en-US" smtClean="0"/>
              <a:t>RAST 2009 -  Istanbul ,Turkey</a:t>
            </a:r>
            <a:endParaRPr lang="en-US"/>
          </a:p>
        </p:txBody>
      </p:sp>
      <p:sp>
        <p:nvSpPr>
          <p:cNvPr id="4" name="Slide Number Placeholder 3"/>
          <p:cNvSpPr>
            <a:spLocks noGrp="1"/>
          </p:cNvSpPr>
          <p:nvPr>
            <p:ph type="sldNum" sz="quarter" idx="12"/>
          </p:nvPr>
        </p:nvSpPr>
        <p:spPr/>
        <p:txBody>
          <a:bodyPr/>
          <a:lstStyle/>
          <a:p>
            <a:pPr>
              <a:defRPr/>
            </a:pPr>
            <a:fld id="{B88B83F3-8B1D-4F26-B09A-1EC08710F3C2}" type="slidenum">
              <a:rPr lang="en-US" smtClean="0"/>
              <a:pPr>
                <a:defRPr/>
              </a:pPr>
              <a:t>19</a:t>
            </a:fld>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0" y="1447800"/>
            <a:ext cx="7239000" cy="5940088"/>
          </a:xfrm>
          <a:prstGeom prst="rect">
            <a:avLst/>
          </a:prstGeom>
          <a:noFill/>
        </p:spPr>
        <p:txBody>
          <a:bodyPr wrap="square" rtlCol="0">
            <a:spAutoFit/>
          </a:bodyPr>
          <a:lstStyle/>
          <a:p>
            <a:pPr algn="ctr"/>
            <a:r>
              <a:rPr lang="en-US" sz="4000" dirty="0" smtClean="0"/>
              <a:t>The  “Key” Terms :</a:t>
            </a:r>
          </a:p>
          <a:p>
            <a:endParaRPr lang="en-US" sz="4000" dirty="0" smtClean="0"/>
          </a:p>
          <a:p>
            <a:endParaRPr lang="en-US" dirty="0" smtClean="0"/>
          </a:p>
          <a:p>
            <a:pPr marL="342900" indent="-342900" algn="ctr">
              <a:buFont typeface="Arial" pitchFamily="34" charset="0"/>
              <a:buChar char="•"/>
            </a:pPr>
            <a:r>
              <a:rPr lang="en-US" dirty="0" smtClean="0"/>
              <a:t> </a:t>
            </a:r>
            <a:r>
              <a:rPr lang="en-US" sz="2400" dirty="0" smtClean="0"/>
              <a:t>Pool Boiling</a:t>
            </a:r>
          </a:p>
          <a:p>
            <a:pPr marL="342900" indent="-342900" algn="ctr"/>
            <a:endParaRPr lang="en-US" sz="2400" dirty="0" smtClean="0"/>
          </a:p>
          <a:p>
            <a:pPr marL="342900" indent="-342900" algn="ctr">
              <a:buFont typeface="Arial" pitchFamily="34" charset="0"/>
              <a:buChar char="•"/>
            </a:pPr>
            <a:endParaRPr lang="en-US" sz="2400" dirty="0" smtClean="0"/>
          </a:p>
          <a:p>
            <a:pPr marL="342900" indent="-342900" algn="ctr">
              <a:buFont typeface="Arial" pitchFamily="34" charset="0"/>
              <a:buChar char="•"/>
            </a:pPr>
            <a:r>
              <a:rPr lang="en-US" sz="2400" dirty="0" smtClean="0"/>
              <a:t>Microgravity</a:t>
            </a:r>
          </a:p>
          <a:p>
            <a:pPr marL="342900" indent="-342900" algn="ctr"/>
            <a:endParaRPr lang="en-US" sz="2400" dirty="0" smtClean="0"/>
          </a:p>
          <a:p>
            <a:pPr marL="342900" indent="-342900" algn="ctr"/>
            <a:endParaRPr lang="en-US" sz="2400" dirty="0" smtClean="0"/>
          </a:p>
          <a:p>
            <a:pPr marL="342900" indent="-342900" algn="ctr">
              <a:buFont typeface="Arial" pitchFamily="34" charset="0"/>
              <a:buChar char="•"/>
            </a:pPr>
            <a:r>
              <a:rPr lang="en-US" sz="2400" dirty="0" smtClean="0"/>
              <a:t>Bubble characteristics</a:t>
            </a:r>
          </a:p>
          <a:p>
            <a:pPr marL="342900" indent="-342900" algn="ctr">
              <a:buFont typeface="Arial" pitchFamily="34" charset="0"/>
              <a:buChar char="•"/>
            </a:pPr>
            <a:endParaRPr lang="en-US" sz="2400" dirty="0" smtClean="0"/>
          </a:p>
          <a:p>
            <a:pPr marL="342900" indent="-342900">
              <a:buFont typeface="Arial" pitchFamily="34" charset="0"/>
              <a:buChar char="•"/>
            </a:pPr>
            <a:endParaRPr lang="en-US" dirty="0" smtClean="0"/>
          </a:p>
          <a:p>
            <a:pPr>
              <a:buFont typeface="Arial" pitchFamily="34" charset="0"/>
              <a:buChar char="•"/>
            </a:pPr>
            <a:r>
              <a:rPr lang="en-US" dirty="0" smtClean="0"/>
              <a:t> </a:t>
            </a:r>
          </a:p>
          <a:p>
            <a:endParaRPr lang="en-US" dirty="0" smtClean="0"/>
          </a:p>
          <a:p>
            <a:endParaRPr lang="en-US" dirty="0" smtClean="0"/>
          </a:p>
          <a:p>
            <a:endParaRPr lang="en-US" dirty="0"/>
          </a:p>
        </p:txBody>
      </p:sp>
      <p:sp>
        <p:nvSpPr>
          <p:cNvPr id="3" name="Footer Placeholder 2"/>
          <p:cNvSpPr>
            <a:spLocks noGrp="1"/>
          </p:cNvSpPr>
          <p:nvPr>
            <p:ph type="ftr" sz="quarter" idx="11"/>
          </p:nvPr>
        </p:nvSpPr>
        <p:spPr/>
        <p:txBody>
          <a:bodyPr/>
          <a:lstStyle/>
          <a:p>
            <a:pPr>
              <a:defRPr/>
            </a:pPr>
            <a:r>
              <a:rPr lang="en-US" smtClean="0"/>
              <a:t>RAST 2009 -  Istanbul ,Turkey</a:t>
            </a:r>
            <a:endParaRPr lang="en-US"/>
          </a:p>
        </p:txBody>
      </p:sp>
      <p:sp>
        <p:nvSpPr>
          <p:cNvPr id="5" name="Slide Number Placeholder 4"/>
          <p:cNvSpPr>
            <a:spLocks noGrp="1"/>
          </p:cNvSpPr>
          <p:nvPr>
            <p:ph type="sldNum" sz="quarter" idx="12"/>
          </p:nvPr>
        </p:nvSpPr>
        <p:spPr/>
        <p:txBody>
          <a:bodyPr/>
          <a:lstStyle/>
          <a:p>
            <a:pPr>
              <a:defRPr/>
            </a:pPr>
            <a:fld id="{B88B83F3-8B1D-4F26-B09A-1EC08710F3C2}" type="slidenum">
              <a:rPr lang="en-US" smtClean="0"/>
              <a:pPr>
                <a:defRPr/>
              </a:pPr>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Content Placeholder 3" descr="20070802-142959_1.BMP"/>
          <p:cNvPicPr>
            <a:picLocks noGrp="1" noChangeAspect="1"/>
          </p:cNvPicPr>
          <p:nvPr>
            <p:ph idx="4294967295"/>
          </p:nvPr>
        </p:nvPicPr>
        <p:blipFill>
          <a:blip r:embed="rId2"/>
          <a:srcRect/>
          <a:stretch>
            <a:fillRect/>
          </a:stretch>
        </p:blipFill>
        <p:spPr>
          <a:xfrm>
            <a:off x="0" y="0"/>
            <a:ext cx="9144000" cy="6858000"/>
          </a:xfrm>
        </p:spPr>
      </p:pic>
      <p:sp>
        <p:nvSpPr>
          <p:cNvPr id="3" name="Footer Placeholder 2"/>
          <p:cNvSpPr>
            <a:spLocks noGrp="1"/>
          </p:cNvSpPr>
          <p:nvPr>
            <p:ph type="ftr" sz="quarter" idx="11"/>
          </p:nvPr>
        </p:nvSpPr>
        <p:spPr/>
        <p:txBody>
          <a:bodyPr/>
          <a:lstStyle/>
          <a:p>
            <a:pPr>
              <a:defRPr/>
            </a:pPr>
            <a:r>
              <a:rPr lang="en-US" smtClean="0"/>
              <a:t>RAST 2009 -  Istanbul ,Turkey</a:t>
            </a:r>
            <a:endParaRPr lang="en-US"/>
          </a:p>
        </p:txBody>
      </p:sp>
      <p:sp>
        <p:nvSpPr>
          <p:cNvPr id="4" name="Slide Number Placeholder 3"/>
          <p:cNvSpPr>
            <a:spLocks noGrp="1"/>
          </p:cNvSpPr>
          <p:nvPr>
            <p:ph type="sldNum" sz="quarter" idx="12"/>
          </p:nvPr>
        </p:nvSpPr>
        <p:spPr/>
        <p:txBody>
          <a:bodyPr/>
          <a:lstStyle/>
          <a:p>
            <a:pPr>
              <a:defRPr/>
            </a:pPr>
            <a:fld id="{B88B83F3-8B1D-4F26-B09A-1EC08710F3C2}" type="slidenum">
              <a:rPr lang="en-US" smtClean="0"/>
              <a:pPr>
                <a:defRPr/>
              </a:pPr>
              <a:t>20</a:t>
            </a:fld>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Content Placeholder 3" descr="20070802-143000.BMP"/>
          <p:cNvPicPr>
            <a:picLocks noGrp="1" noChangeAspect="1"/>
          </p:cNvPicPr>
          <p:nvPr>
            <p:ph idx="4294967295"/>
          </p:nvPr>
        </p:nvPicPr>
        <p:blipFill>
          <a:blip r:embed="rId2"/>
          <a:srcRect/>
          <a:stretch>
            <a:fillRect/>
          </a:stretch>
        </p:blipFill>
        <p:spPr>
          <a:xfrm>
            <a:off x="0" y="0"/>
            <a:ext cx="9144000" cy="6858000"/>
          </a:xfrm>
        </p:spPr>
      </p:pic>
      <p:sp>
        <p:nvSpPr>
          <p:cNvPr id="3" name="Footer Placeholder 2"/>
          <p:cNvSpPr>
            <a:spLocks noGrp="1"/>
          </p:cNvSpPr>
          <p:nvPr>
            <p:ph type="ftr" sz="quarter" idx="11"/>
          </p:nvPr>
        </p:nvSpPr>
        <p:spPr/>
        <p:txBody>
          <a:bodyPr/>
          <a:lstStyle/>
          <a:p>
            <a:pPr>
              <a:defRPr/>
            </a:pPr>
            <a:r>
              <a:rPr lang="en-US" smtClean="0"/>
              <a:t>RAST 2009 -  Istanbul ,Turkey</a:t>
            </a:r>
            <a:endParaRPr lang="en-US"/>
          </a:p>
        </p:txBody>
      </p:sp>
      <p:sp>
        <p:nvSpPr>
          <p:cNvPr id="4" name="Slide Number Placeholder 3"/>
          <p:cNvSpPr>
            <a:spLocks noGrp="1"/>
          </p:cNvSpPr>
          <p:nvPr>
            <p:ph type="sldNum" sz="quarter" idx="12"/>
          </p:nvPr>
        </p:nvSpPr>
        <p:spPr/>
        <p:txBody>
          <a:bodyPr/>
          <a:lstStyle/>
          <a:p>
            <a:pPr>
              <a:defRPr/>
            </a:pPr>
            <a:fld id="{B88B83F3-8B1D-4F26-B09A-1EC08710F3C2}" type="slidenum">
              <a:rPr lang="en-US" smtClean="0"/>
              <a:pPr>
                <a:defRPr/>
              </a:pPr>
              <a:t>21</a:t>
            </a:fld>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Content Placeholder 3" descr="20070802-143000_0.BMP"/>
          <p:cNvPicPr>
            <a:picLocks noGrp="1" noChangeAspect="1"/>
          </p:cNvPicPr>
          <p:nvPr>
            <p:ph idx="4294967295"/>
          </p:nvPr>
        </p:nvPicPr>
        <p:blipFill>
          <a:blip r:embed="rId2"/>
          <a:srcRect/>
          <a:stretch>
            <a:fillRect/>
          </a:stretch>
        </p:blipFill>
        <p:spPr>
          <a:xfrm>
            <a:off x="0" y="0"/>
            <a:ext cx="9144000" cy="6858000"/>
          </a:xfrm>
        </p:spPr>
      </p:pic>
      <p:sp>
        <p:nvSpPr>
          <p:cNvPr id="3" name="Footer Placeholder 2"/>
          <p:cNvSpPr>
            <a:spLocks noGrp="1"/>
          </p:cNvSpPr>
          <p:nvPr>
            <p:ph type="ftr" sz="quarter" idx="11"/>
          </p:nvPr>
        </p:nvSpPr>
        <p:spPr/>
        <p:txBody>
          <a:bodyPr/>
          <a:lstStyle/>
          <a:p>
            <a:pPr>
              <a:defRPr/>
            </a:pPr>
            <a:r>
              <a:rPr lang="en-US" smtClean="0"/>
              <a:t>RAST 2009 -  Istanbul ,Turkey</a:t>
            </a:r>
            <a:endParaRPr lang="en-US"/>
          </a:p>
        </p:txBody>
      </p:sp>
      <p:sp>
        <p:nvSpPr>
          <p:cNvPr id="4" name="Slide Number Placeholder 3"/>
          <p:cNvSpPr>
            <a:spLocks noGrp="1"/>
          </p:cNvSpPr>
          <p:nvPr>
            <p:ph type="sldNum" sz="quarter" idx="12"/>
          </p:nvPr>
        </p:nvSpPr>
        <p:spPr/>
        <p:txBody>
          <a:bodyPr/>
          <a:lstStyle/>
          <a:p>
            <a:pPr>
              <a:defRPr/>
            </a:pPr>
            <a:fld id="{B88B83F3-8B1D-4F26-B09A-1EC08710F3C2}" type="slidenum">
              <a:rPr lang="en-US" smtClean="0"/>
              <a:pPr>
                <a:defRPr/>
              </a:pPr>
              <a:t>22</a:t>
            </a:fld>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endParaRPr lang="en-US">
              <a:solidFill>
                <a:schemeClr val="tx2">
                  <a:satMod val="200000"/>
                </a:schemeClr>
              </a:solidFill>
            </a:endParaRPr>
          </a:p>
        </p:txBody>
      </p:sp>
      <p:pic>
        <p:nvPicPr>
          <p:cNvPr id="26627" name="Content Placeholder 3" descr="20070802-143001.BMP"/>
          <p:cNvPicPr>
            <a:picLocks noGrp="1" noChangeAspect="1"/>
          </p:cNvPicPr>
          <p:nvPr>
            <p:ph idx="1"/>
          </p:nvPr>
        </p:nvPicPr>
        <p:blipFill>
          <a:blip r:embed="rId2"/>
          <a:srcRect/>
          <a:stretch>
            <a:fillRect/>
          </a:stretch>
        </p:blipFill>
        <p:spPr>
          <a:xfrm>
            <a:off x="0" y="0"/>
            <a:ext cx="9144000" cy="6858000"/>
          </a:xfrm>
        </p:spPr>
      </p:pic>
      <p:sp>
        <p:nvSpPr>
          <p:cNvPr id="4" name="Footer Placeholder 3"/>
          <p:cNvSpPr>
            <a:spLocks noGrp="1"/>
          </p:cNvSpPr>
          <p:nvPr>
            <p:ph type="ftr" sz="quarter" idx="11"/>
          </p:nvPr>
        </p:nvSpPr>
        <p:spPr/>
        <p:txBody>
          <a:bodyPr/>
          <a:lstStyle/>
          <a:p>
            <a:pPr>
              <a:defRPr/>
            </a:pPr>
            <a:r>
              <a:rPr lang="en-US" smtClean="0"/>
              <a:t>RAST 2009 -  Istanbul ,Turkey</a:t>
            </a:r>
            <a:endParaRPr lang="en-US"/>
          </a:p>
        </p:txBody>
      </p:sp>
      <p:sp>
        <p:nvSpPr>
          <p:cNvPr id="5" name="Slide Number Placeholder 4"/>
          <p:cNvSpPr>
            <a:spLocks noGrp="1"/>
          </p:cNvSpPr>
          <p:nvPr>
            <p:ph type="sldNum" sz="quarter" idx="12"/>
          </p:nvPr>
        </p:nvSpPr>
        <p:spPr/>
        <p:txBody>
          <a:bodyPr/>
          <a:lstStyle/>
          <a:p>
            <a:pPr>
              <a:defRPr/>
            </a:pPr>
            <a:fld id="{3DB04A96-323C-4CD6-8929-25C6A064062A}" type="slidenum">
              <a:rPr lang="en-US" smtClean="0"/>
              <a:pPr>
                <a:defRPr/>
              </a:pPr>
              <a:t>23</a:t>
            </a:fld>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endParaRPr lang="en-US">
              <a:solidFill>
                <a:schemeClr val="tx2">
                  <a:satMod val="200000"/>
                </a:schemeClr>
              </a:solidFill>
            </a:endParaRPr>
          </a:p>
        </p:txBody>
      </p:sp>
      <p:pic>
        <p:nvPicPr>
          <p:cNvPr id="27651" name="Content Placeholder 3" descr="20070802-143002.BMP"/>
          <p:cNvPicPr>
            <a:picLocks noGrp="1" noChangeAspect="1"/>
          </p:cNvPicPr>
          <p:nvPr>
            <p:ph idx="1"/>
          </p:nvPr>
        </p:nvPicPr>
        <p:blipFill>
          <a:blip r:embed="rId2"/>
          <a:srcRect/>
          <a:stretch>
            <a:fillRect/>
          </a:stretch>
        </p:blipFill>
        <p:spPr>
          <a:xfrm>
            <a:off x="0" y="0"/>
            <a:ext cx="9144000" cy="6858000"/>
          </a:xfrm>
        </p:spPr>
      </p:pic>
      <p:sp>
        <p:nvSpPr>
          <p:cNvPr id="4" name="Footer Placeholder 3"/>
          <p:cNvSpPr>
            <a:spLocks noGrp="1"/>
          </p:cNvSpPr>
          <p:nvPr>
            <p:ph type="ftr" sz="quarter" idx="11"/>
          </p:nvPr>
        </p:nvSpPr>
        <p:spPr/>
        <p:txBody>
          <a:bodyPr/>
          <a:lstStyle/>
          <a:p>
            <a:pPr>
              <a:defRPr/>
            </a:pPr>
            <a:r>
              <a:rPr lang="en-US" smtClean="0"/>
              <a:t>RAST 2009 -  Istanbul ,Turkey</a:t>
            </a:r>
            <a:endParaRPr lang="en-US"/>
          </a:p>
        </p:txBody>
      </p:sp>
      <p:sp>
        <p:nvSpPr>
          <p:cNvPr id="5" name="Slide Number Placeholder 4"/>
          <p:cNvSpPr>
            <a:spLocks noGrp="1"/>
          </p:cNvSpPr>
          <p:nvPr>
            <p:ph type="sldNum" sz="quarter" idx="12"/>
          </p:nvPr>
        </p:nvSpPr>
        <p:spPr/>
        <p:txBody>
          <a:bodyPr/>
          <a:lstStyle/>
          <a:p>
            <a:pPr>
              <a:defRPr/>
            </a:pPr>
            <a:fld id="{3DB04A96-323C-4CD6-8929-25C6A064062A}" type="slidenum">
              <a:rPr lang="en-US" smtClean="0"/>
              <a:pPr>
                <a:defRPr/>
              </a:pPr>
              <a:t>24</a:t>
            </a:fld>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endParaRPr lang="en-US">
              <a:solidFill>
                <a:schemeClr val="tx2">
                  <a:satMod val="200000"/>
                </a:schemeClr>
              </a:solidFill>
            </a:endParaRPr>
          </a:p>
        </p:txBody>
      </p:sp>
      <p:pic>
        <p:nvPicPr>
          <p:cNvPr id="28675" name="Content Placeholder 3" descr="20070802-143002_0.BMP"/>
          <p:cNvPicPr>
            <a:picLocks noGrp="1" noChangeAspect="1"/>
          </p:cNvPicPr>
          <p:nvPr>
            <p:ph idx="1"/>
          </p:nvPr>
        </p:nvPicPr>
        <p:blipFill>
          <a:blip r:embed="rId2"/>
          <a:srcRect/>
          <a:stretch>
            <a:fillRect/>
          </a:stretch>
        </p:blipFill>
        <p:spPr>
          <a:xfrm>
            <a:off x="0" y="0"/>
            <a:ext cx="9144000" cy="6858000"/>
          </a:xfrm>
        </p:spPr>
      </p:pic>
      <p:sp>
        <p:nvSpPr>
          <p:cNvPr id="4" name="Footer Placeholder 3"/>
          <p:cNvSpPr>
            <a:spLocks noGrp="1"/>
          </p:cNvSpPr>
          <p:nvPr>
            <p:ph type="ftr" sz="quarter" idx="11"/>
          </p:nvPr>
        </p:nvSpPr>
        <p:spPr/>
        <p:txBody>
          <a:bodyPr/>
          <a:lstStyle/>
          <a:p>
            <a:pPr>
              <a:defRPr/>
            </a:pPr>
            <a:r>
              <a:rPr lang="en-US" smtClean="0"/>
              <a:t>RAST 2009 -  Istanbul ,Turkey</a:t>
            </a:r>
            <a:endParaRPr lang="en-US"/>
          </a:p>
        </p:txBody>
      </p:sp>
      <p:sp>
        <p:nvSpPr>
          <p:cNvPr id="5" name="Slide Number Placeholder 4"/>
          <p:cNvSpPr>
            <a:spLocks noGrp="1"/>
          </p:cNvSpPr>
          <p:nvPr>
            <p:ph type="sldNum" sz="quarter" idx="12"/>
          </p:nvPr>
        </p:nvSpPr>
        <p:spPr/>
        <p:txBody>
          <a:bodyPr/>
          <a:lstStyle/>
          <a:p>
            <a:pPr>
              <a:defRPr/>
            </a:pPr>
            <a:fld id="{3DB04A96-323C-4CD6-8929-25C6A064062A}" type="slidenum">
              <a:rPr lang="en-US" smtClean="0"/>
              <a:pPr>
                <a:defRPr/>
              </a:pPr>
              <a:t>25</a:t>
            </a:fld>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endParaRPr lang="en-US">
              <a:solidFill>
                <a:schemeClr val="tx2">
                  <a:satMod val="200000"/>
                </a:schemeClr>
              </a:solidFill>
            </a:endParaRPr>
          </a:p>
        </p:txBody>
      </p:sp>
      <p:pic>
        <p:nvPicPr>
          <p:cNvPr id="29699" name="Content Placeholder 3" descr="20070802-143002_1.BMP"/>
          <p:cNvPicPr>
            <a:picLocks noGrp="1" noChangeAspect="1"/>
          </p:cNvPicPr>
          <p:nvPr>
            <p:ph idx="1"/>
          </p:nvPr>
        </p:nvPicPr>
        <p:blipFill>
          <a:blip r:embed="rId2"/>
          <a:srcRect/>
          <a:stretch>
            <a:fillRect/>
          </a:stretch>
        </p:blipFill>
        <p:spPr>
          <a:xfrm>
            <a:off x="0" y="0"/>
            <a:ext cx="9144000" cy="6858000"/>
          </a:xfrm>
        </p:spPr>
      </p:pic>
      <p:sp>
        <p:nvSpPr>
          <p:cNvPr id="4" name="Footer Placeholder 3"/>
          <p:cNvSpPr>
            <a:spLocks noGrp="1"/>
          </p:cNvSpPr>
          <p:nvPr>
            <p:ph type="ftr" sz="quarter" idx="11"/>
          </p:nvPr>
        </p:nvSpPr>
        <p:spPr/>
        <p:txBody>
          <a:bodyPr/>
          <a:lstStyle/>
          <a:p>
            <a:pPr>
              <a:defRPr/>
            </a:pPr>
            <a:r>
              <a:rPr lang="en-US" smtClean="0"/>
              <a:t>RAST 2009 -  Istanbul ,Turkey</a:t>
            </a:r>
            <a:endParaRPr lang="en-US"/>
          </a:p>
        </p:txBody>
      </p:sp>
      <p:sp>
        <p:nvSpPr>
          <p:cNvPr id="5" name="Slide Number Placeholder 4"/>
          <p:cNvSpPr>
            <a:spLocks noGrp="1"/>
          </p:cNvSpPr>
          <p:nvPr>
            <p:ph type="sldNum" sz="quarter" idx="12"/>
          </p:nvPr>
        </p:nvSpPr>
        <p:spPr/>
        <p:txBody>
          <a:bodyPr/>
          <a:lstStyle/>
          <a:p>
            <a:pPr>
              <a:defRPr/>
            </a:pPr>
            <a:fld id="{3DB04A96-323C-4CD6-8929-25C6A064062A}" type="slidenum">
              <a:rPr lang="en-US" smtClean="0"/>
              <a:pPr>
                <a:defRPr/>
              </a:pPr>
              <a:t>26</a:t>
            </a:fld>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endParaRPr lang="en-US">
              <a:solidFill>
                <a:schemeClr val="tx2">
                  <a:satMod val="200000"/>
                </a:schemeClr>
              </a:solidFill>
            </a:endParaRPr>
          </a:p>
        </p:txBody>
      </p:sp>
      <p:pic>
        <p:nvPicPr>
          <p:cNvPr id="30723" name="Content Placeholder 3" descr="20070802-143003.BMP"/>
          <p:cNvPicPr>
            <a:picLocks noGrp="1" noChangeAspect="1"/>
          </p:cNvPicPr>
          <p:nvPr>
            <p:ph idx="1"/>
          </p:nvPr>
        </p:nvPicPr>
        <p:blipFill>
          <a:blip r:embed="rId2"/>
          <a:srcRect/>
          <a:stretch>
            <a:fillRect/>
          </a:stretch>
        </p:blipFill>
        <p:spPr>
          <a:xfrm>
            <a:off x="0" y="0"/>
            <a:ext cx="9144000" cy="6858000"/>
          </a:xfrm>
        </p:spPr>
      </p:pic>
      <p:sp>
        <p:nvSpPr>
          <p:cNvPr id="4" name="Footer Placeholder 3"/>
          <p:cNvSpPr>
            <a:spLocks noGrp="1"/>
          </p:cNvSpPr>
          <p:nvPr>
            <p:ph type="ftr" sz="quarter" idx="11"/>
          </p:nvPr>
        </p:nvSpPr>
        <p:spPr/>
        <p:txBody>
          <a:bodyPr/>
          <a:lstStyle/>
          <a:p>
            <a:pPr>
              <a:defRPr/>
            </a:pPr>
            <a:r>
              <a:rPr lang="en-US" smtClean="0"/>
              <a:t>RAST 2009 -  Istanbul ,Turkey</a:t>
            </a:r>
            <a:endParaRPr lang="en-US"/>
          </a:p>
        </p:txBody>
      </p:sp>
      <p:sp>
        <p:nvSpPr>
          <p:cNvPr id="5" name="Slide Number Placeholder 4"/>
          <p:cNvSpPr>
            <a:spLocks noGrp="1"/>
          </p:cNvSpPr>
          <p:nvPr>
            <p:ph type="sldNum" sz="quarter" idx="12"/>
          </p:nvPr>
        </p:nvSpPr>
        <p:spPr/>
        <p:txBody>
          <a:bodyPr/>
          <a:lstStyle/>
          <a:p>
            <a:pPr>
              <a:defRPr/>
            </a:pPr>
            <a:fld id="{3DB04A96-323C-4CD6-8929-25C6A064062A}" type="slidenum">
              <a:rPr lang="en-US" smtClean="0"/>
              <a:pPr>
                <a:defRPr/>
              </a:pPr>
              <a:t>27</a:t>
            </a:fld>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Content Placeholder 3"/>
          <p:cNvPicPr>
            <a:picLocks noGrp="1"/>
          </p:cNvPicPr>
          <p:nvPr>
            <p:ph idx="4294967295"/>
          </p:nvPr>
        </p:nvPicPr>
        <p:blipFill>
          <a:blip r:embed="rId2"/>
          <a:srcRect/>
          <a:stretch>
            <a:fillRect/>
          </a:stretch>
        </p:blipFill>
        <p:spPr>
          <a:xfrm>
            <a:off x="0" y="0"/>
            <a:ext cx="9144000" cy="6858000"/>
          </a:xfrm>
        </p:spPr>
      </p:pic>
      <p:sp>
        <p:nvSpPr>
          <p:cNvPr id="3" name="Footer Placeholder 2"/>
          <p:cNvSpPr>
            <a:spLocks noGrp="1"/>
          </p:cNvSpPr>
          <p:nvPr>
            <p:ph type="ftr" sz="quarter" idx="11"/>
          </p:nvPr>
        </p:nvSpPr>
        <p:spPr/>
        <p:txBody>
          <a:bodyPr/>
          <a:lstStyle/>
          <a:p>
            <a:pPr>
              <a:defRPr/>
            </a:pPr>
            <a:r>
              <a:rPr lang="en-US" smtClean="0"/>
              <a:t>RAST 2009 -  Istanbul ,Turkey</a:t>
            </a:r>
            <a:endParaRPr lang="en-US"/>
          </a:p>
        </p:txBody>
      </p:sp>
      <p:sp>
        <p:nvSpPr>
          <p:cNvPr id="4" name="Slide Number Placeholder 3"/>
          <p:cNvSpPr>
            <a:spLocks noGrp="1"/>
          </p:cNvSpPr>
          <p:nvPr>
            <p:ph type="sldNum" sz="quarter" idx="12"/>
          </p:nvPr>
        </p:nvSpPr>
        <p:spPr/>
        <p:txBody>
          <a:bodyPr/>
          <a:lstStyle/>
          <a:p>
            <a:pPr>
              <a:defRPr/>
            </a:pPr>
            <a:fld id="{B88B83F3-8B1D-4F26-B09A-1EC08710F3C2}" type="slidenum">
              <a:rPr lang="en-US" smtClean="0"/>
              <a:pPr>
                <a:defRPr/>
              </a:pPr>
              <a:t>28</a:t>
            </a:fld>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52600" y="4343400"/>
            <a:ext cx="5181600" cy="369332"/>
          </a:xfrm>
          <a:prstGeom prst="rect">
            <a:avLst/>
          </a:prstGeom>
          <a:noFill/>
        </p:spPr>
        <p:txBody>
          <a:bodyPr wrap="square" rtlCol="0">
            <a:spAutoFit/>
          </a:bodyPr>
          <a:lstStyle/>
          <a:p>
            <a:r>
              <a:rPr lang="en-US" dirty="0" smtClean="0"/>
              <a:t>      </a:t>
            </a:r>
            <a:r>
              <a:rPr lang="en-US" dirty="0" smtClean="0">
                <a:solidFill>
                  <a:schemeClr val="bg1"/>
                </a:solidFill>
              </a:rPr>
              <a:t>Bubble’s coordinates on the perimeter   </a:t>
            </a:r>
            <a:endParaRPr lang="en-US" dirty="0"/>
          </a:p>
        </p:txBody>
      </p:sp>
      <p:sp>
        <p:nvSpPr>
          <p:cNvPr id="6" name="TextBox 5"/>
          <p:cNvSpPr txBox="1"/>
          <p:nvPr/>
        </p:nvSpPr>
        <p:spPr>
          <a:xfrm>
            <a:off x="609600" y="5257800"/>
            <a:ext cx="7467600" cy="369332"/>
          </a:xfrm>
          <a:prstGeom prst="rect">
            <a:avLst/>
          </a:prstGeom>
          <a:noFill/>
        </p:spPr>
        <p:txBody>
          <a:bodyPr wrap="square" rtlCol="0">
            <a:spAutoFit/>
          </a:bodyPr>
          <a:lstStyle/>
          <a:p>
            <a:pPr algn="ctr"/>
            <a:r>
              <a:rPr lang="en-US" dirty="0" smtClean="0"/>
              <a:t>Three consecutive bubble frames  </a:t>
            </a:r>
            <a:endParaRPr lang="en-US" dirty="0"/>
          </a:p>
        </p:txBody>
      </p:sp>
      <p:pic>
        <p:nvPicPr>
          <p:cNvPr id="5" name="Picture 4"/>
          <p:cNvPicPr/>
          <p:nvPr/>
        </p:nvPicPr>
        <p:blipFill>
          <a:blip r:embed="rId2"/>
          <a:srcRect/>
          <a:stretch>
            <a:fillRect/>
          </a:stretch>
        </p:blipFill>
        <p:spPr bwMode="auto">
          <a:xfrm>
            <a:off x="1600200" y="1143000"/>
            <a:ext cx="5638800" cy="3505199"/>
          </a:xfrm>
          <a:prstGeom prst="rect">
            <a:avLst/>
          </a:prstGeom>
          <a:noFill/>
          <a:ln w="9525">
            <a:noFill/>
            <a:miter lim="800000"/>
            <a:headEnd/>
            <a:tailEnd/>
          </a:ln>
        </p:spPr>
      </p:pic>
      <p:sp>
        <p:nvSpPr>
          <p:cNvPr id="7" name="Footer Placeholder 6"/>
          <p:cNvSpPr>
            <a:spLocks noGrp="1"/>
          </p:cNvSpPr>
          <p:nvPr>
            <p:ph type="ftr" sz="quarter" idx="11"/>
          </p:nvPr>
        </p:nvSpPr>
        <p:spPr/>
        <p:txBody>
          <a:bodyPr/>
          <a:lstStyle/>
          <a:p>
            <a:pPr>
              <a:defRPr/>
            </a:pPr>
            <a:r>
              <a:rPr lang="en-US" smtClean="0"/>
              <a:t>RAST 2009 -  Istanbul ,Turkey</a:t>
            </a:r>
            <a:endParaRPr lang="en-US"/>
          </a:p>
        </p:txBody>
      </p:sp>
      <p:sp>
        <p:nvSpPr>
          <p:cNvPr id="8" name="Slide Number Placeholder 7"/>
          <p:cNvSpPr>
            <a:spLocks noGrp="1"/>
          </p:cNvSpPr>
          <p:nvPr>
            <p:ph type="sldNum" sz="quarter" idx="12"/>
          </p:nvPr>
        </p:nvSpPr>
        <p:spPr/>
        <p:txBody>
          <a:bodyPr/>
          <a:lstStyle/>
          <a:p>
            <a:pPr>
              <a:defRPr/>
            </a:pPr>
            <a:fld id="{B88B83F3-8B1D-4F26-B09A-1EC08710F3C2}" type="slidenum">
              <a:rPr lang="en-US" smtClean="0"/>
              <a:pPr>
                <a:defRPr/>
              </a:pPr>
              <a:t>29</a:t>
            </a:fld>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685800"/>
            <a:ext cx="8153400" cy="5324535"/>
          </a:xfrm>
          <a:prstGeom prst="rect">
            <a:avLst/>
          </a:prstGeom>
          <a:noFill/>
        </p:spPr>
        <p:txBody>
          <a:bodyPr wrap="square" rtlCol="0">
            <a:spAutoFit/>
          </a:bodyPr>
          <a:lstStyle/>
          <a:p>
            <a:pPr algn="ctr"/>
            <a:r>
              <a:rPr lang="en-US" sz="3800" dirty="0" smtClean="0"/>
              <a:t>What is Pool Boiling ? </a:t>
            </a:r>
          </a:p>
          <a:p>
            <a:pPr algn="ctr"/>
            <a:endParaRPr lang="en-US" sz="3800" dirty="0" smtClean="0"/>
          </a:p>
          <a:p>
            <a:pPr algn="ctr"/>
            <a:r>
              <a:rPr lang="en-US" sz="3800" dirty="0" smtClean="0"/>
              <a:t>How can we do pool boiling ?</a:t>
            </a:r>
          </a:p>
          <a:p>
            <a:endParaRPr lang="en-US" dirty="0" smtClean="0"/>
          </a:p>
          <a:p>
            <a:endParaRPr lang="en-US" dirty="0" smtClean="0"/>
          </a:p>
          <a:p>
            <a:endParaRPr lang="en-US" dirty="0"/>
          </a:p>
          <a:p>
            <a:r>
              <a:rPr lang="en-US" sz="2200" dirty="0" smtClean="0"/>
              <a:t>Pool Boling is a method of boiling and generating bubbles in a liquid that  can boil  in a container with a heat resource.</a:t>
            </a:r>
          </a:p>
          <a:p>
            <a:endParaRPr lang="en-US" sz="2200" dirty="0" smtClean="0"/>
          </a:p>
          <a:p>
            <a:endParaRPr lang="en-US" sz="2200" dirty="0" smtClean="0"/>
          </a:p>
          <a:p>
            <a:r>
              <a:rPr lang="en-US" sz="2200" dirty="0" smtClean="0"/>
              <a:t>There are several ways that can do the pool boiling and one of the common ways is boiling in a cylindrical tank as we used in our experiment.</a:t>
            </a:r>
          </a:p>
          <a:p>
            <a:r>
              <a:rPr lang="en-US" dirty="0" smtClean="0"/>
              <a:t>   </a:t>
            </a:r>
            <a:endParaRPr lang="en-US" dirty="0"/>
          </a:p>
        </p:txBody>
      </p:sp>
      <p:sp>
        <p:nvSpPr>
          <p:cNvPr id="3" name="Footer Placeholder 2"/>
          <p:cNvSpPr>
            <a:spLocks noGrp="1"/>
          </p:cNvSpPr>
          <p:nvPr>
            <p:ph type="ftr" sz="quarter" idx="11"/>
          </p:nvPr>
        </p:nvSpPr>
        <p:spPr/>
        <p:txBody>
          <a:bodyPr/>
          <a:lstStyle/>
          <a:p>
            <a:pPr>
              <a:defRPr/>
            </a:pPr>
            <a:r>
              <a:rPr lang="en-US" smtClean="0"/>
              <a:t>RAST 2009 -  Istanbul ,Turkey</a:t>
            </a:r>
            <a:endParaRPr lang="en-US"/>
          </a:p>
        </p:txBody>
      </p:sp>
      <p:sp>
        <p:nvSpPr>
          <p:cNvPr id="4" name="Slide Number Placeholder 3"/>
          <p:cNvSpPr>
            <a:spLocks noGrp="1"/>
          </p:cNvSpPr>
          <p:nvPr>
            <p:ph type="sldNum" sz="quarter" idx="12"/>
          </p:nvPr>
        </p:nvSpPr>
        <p:spPr/>
        <p:txBody>
          <a:bodyPr/>
          <a:lstStyle/>
          <a:p>
            <a:pPr>
              <a:defRPr/>
            </a:pPr>
            <a:fld id="{B88B83F3-8B1D-4F26-B09A-1EC08710F3C2}" type="slidenum">
              <a:rPr lang="en-US" smtClean="0"/>
              <a:pPr>
                <a:defRPr/>
              </a:pPr>
              <a:t>3</a:t>
            </a:fld>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bwMode="auto">
          <a:xfrm>
            <a:off x="1143000" y="1066800"/>
            <a:ext cx="2590800" cy="2438400"/>
          </a:xfrm>
          <a:prstGeom prst="rect">
            <a:avLst/>
          </a:prstGeom>
          <a:noFill/>
          <a:ln w="9525">
            <a:noFill/>
            <a:miter lim="800000"/>
            <a:headEnd/>
            <a:tailEnd/>
          </a:ln>
        </p:spPr>
      </p:pic>
      <p:pic>
        <p:nvPicPr>
          <p:cNvPr id="3" name="Picture 2"/>
          <p:cNvPicPr/>
          <p:nvPr/>
        </p:nvPicPr>
        <p:blipFill>
          <a:blip r:embed="rId3"/>
          <a:srcRect/>
          <a:stretch>
            <a:fillRect/>
          </a:stretch>
        </p:blipFill>
        <p:spPr bwMode="auto">
          <a:xfrm>
            <a:off x="4648200" y="1066800"/>
            <a:ext cx="2590800" cy="2438400"/>
          </a:xfrm>
          <a:prstGeom prst="rect">
            <a:avLst/>
          </a:prstGeom>
          <a:noFill/>
          <a:ln w="9525">
            <a:noFill/>
            <a:miter lim="800000"/>
            <a:headEnd/>
            <a:tailEnd/>
          </a:ln>
        </p:spPr>
      </p:pic>
      <p:sp>
        <p:nvSpPr>
          <p:cNvPr id="4" name="TextBox 3"/>
          <p:cNvSpPr txBox="1"/>
          <p:nvPr/>
        </p:nvSpPr>
        <p:spPr>
          <a:xfrm>
            <a:off x="0" y="5867400"/>
            <a:ext cx="9238426" cy="369332"/>
          </a:xfrm>
          <a:prstGeom prst="rect">
            <a:avLst/>
          </a:prstGeom>
          <a:noFill/>
        </p:spPr>
        <p:txBody>
          <a:bodyPr wrap="square" rtlCol="0">
            <a:spAutoFit/>
          </a:bodyPr>
          <a:lstStyle/>
          <a:p>
            <a:r>
              <a:rPr lang="en-US" dirty="0" err="1" smtClean="0"/>
              <a:t>Colour</a:t>
            </a:r>
            <a:r>
              <a:rPr lang="en-US" dirty="0" smtClean="0"/>
              <a:t> Images has converted to gray scale images and bubble location has determined.</a:t>
            </a:r>
            <a:endParaRPr lang="en-US" dirty="0"/>
          </a:p>
        </p:txBody>
      </p:sp>
      <p:sp>
        <p:nvSpPr>
          <p:cNvPr id="5" name="TextBox 4"/>
          <p:cNvSpPr txBox="1"/>
          <p:nvPr/>
        </p:nvSpPr>
        <p:spPr>
          <a:xfrm>
            <a:off x="304800" y="4267200"/>
            <a:ext cx="4275529" cy="369332"/>
          </a:xfrm>
          <a:prstGeom prst="rect">
            <a:avLst/>
          </a:prstGeom>
          <a:noFill/>
        </p:spPr>
        <p:txBody>
          <a:bodyPr wrap="none" rtlCol="0">
            <a:spAutoFit/>
          </a:bodyPr>
          <a:lstStyle/>
          <a:p>
            <a:r>
              <a:rPr lang="en-US" dirty="0" smtClean="0"/>
              <a:t>(1)  </a:t>
            </a:r>
            <a:r>
              <a:rPr lang="en-US" dirty="0" err="1" smtClean="0"/>
              <a:t>Colour</a:t>
            </a:r>
            <a:r>
              <a:rPr lang="en-US" dirty="0" smtClean="0"/>
              <a:t> image and Gray scale image</a:t>
            </a:r>
            <a:endParaRPr lang="en-US" dirty="0"/>
          </a:p>
        </p:txBody>
      </p:sp>
      <p:sp>
        <p:nvSpPr>
          <p:cNvPr id="6" name="TextBox 5"/>
          <p:cNvSpPr txBox="1"/>
          <p:nvPr/>
        </p:nvSpPr>
        <p:spPr>
          <a:xfrm>
            <a:off x="228600" y="5029200"/>
            <a:ext cx="8186857" cy="369332"/>
          </a:xfrm>
          <a:prstGeom prst="rect">
            <a:avLst/>
          </a:prstGeom>
          <a:noFill/>
        </p:spPr>
        <p:txBody>
          <a:bodyPr wrap="none" rtlCol="0">
            <a:spAutoFit/>
          </a:bodyPr>
          <a:lstStyle/>
          <a:p>
            <a:r>
              <a:rPr lang="en-US" dirty="0" smtClean="0"/>
              <a:t>(2) Location of the bubble on gray scale image with respect to the </a:t>
            </a:r>
            <a:r>
              <a:rPr lang="en-US" dirty="0" err="1" smtClean="0"/>
              <a:t>colour</a:t>
            </a:r>
            <a:r>
              <a:rPr lang="en-US" dirty="0" smtClean="0"/>
              <a:t> image</a:t>
            </a:r>
            <a:endParaRPr lang="en-US" dirty="0"/>
          </a:p>
        </p:txBody>
      </p:sp>
      <p:sp>
        <p:nvSpPr>
          <p:cNvPr id="7" name="TextBox 6"/>
          <p:cNvSpPr txBox="1"/>
          <p:nvPr/>
        </p:nvSpPr>
        <p:spPr>
          <a:xfrm>
            <a:off x="2133600" y="3657600"/>
            <a:ext cx="466794" cy="369332"/>
          </a:xfrm>
          <a:prstGeom prst="rect">
            <a:avLst/>
          </a:prstGeom>
          <a:noFill/>
        </p:spPr>
        <p:txBody>
          <a:bodyPr wrap="none" rtlCol="0">
            <a:spAutoFit/>
          </a:bodyPr>
          <a:lstStyle/>
          <a:p>
            <a:r>
              <a:rPr lang="en-US" dirty="0" smtClean="0"/>
              <a:t>(1)</a:t>
            </a:r>
            <a:endParaRPr lang="en-US" dirty="0"/>
          </a:p>
        </p:txBody>
      </p:sp>
      <p:sp>
        <p:nvSpPr>
          <p:cNvPr id="8" name="TextBox 7"/>
          <p:cNvSpPr txBox="1"/>
          <p:nvPr/>
        </p:nvSpPr>
        <p:spPr>
          <a:xfrm>
            <a:off x="5715000" y="3657600"/>
            <a:ext cx="466794" cy="369332"/>
          </a:xfrm>
          <a:prstGeom prst="rect">
            <a:avLst/>
          </a:prstGeom>
          <a:noFill/>
        </p:spPr>
        <p:txBody>
          <a:bodyPr wrap="none" rtlCol="0">
            <a:spAutoFit/>
          </a:bodyPr>
          <a:lstStyle/>
          <a:p>
            <a:r>
              <a:rPr lang="en-US" dirty="0" smtClean="0"/>
              <a:t>(2)</a:t>
            </a:r>
            <a:endParaRPr lang="en-US" dirty="0"/>
          </a:p>
        </p:txBody>
      </p:sp>
      <p:sp>
        <p:nvSpPr>
          <p:cNvPr id="9" name="Footer Placeholder 8"/>
          <p:cNvSpPr>
            <a:spLocks noGrp="1"/>
          </p:cNvSpPr>
          <p:nvPr>
            <p:ph type="ftr" sz="quarter" idx="11"/>
          </p:nvPr>
        </p:nvSpPr>
        <p:spPr/>
        <p:txBody>
          <a:bodyPr/>
          <a:lstStyle/>
          <a:p>
            <a:pPr>
              <a:defRPr/>
            </a:pPr>
            <a:r>
              <a:rPr lang="en-US" smtClean="0"/>
              <a:t>RAST 2009 -  Istanbul ,Turkey</a:t>
            </a:r>
            <a:endParaRPr lang="en-US"/>
          </a:p>
        </p:txBody>
      </p:sp>
      <p:sp>
        <p:nvSpPr>
          <p:cNvPr id="10" name="Slide Number Placeholder 9"/>
          <p:cNvSpPr>
            <a:spLocks noGrp="1"/>
          </p:cNvSpPr>
          <p:nvPr>
            <p:ph type="sldNum" sz="quarter" idx="12"/>
          </p:nvPr>
        </p:nvSpPr>
        <p:spPr/>
        <p:txBody>
          <a:bodyPr/>
          <a:lstStyle/>
          <a:p>
            <a:pPr>
              <a:defRPr/>
            </a:pPr>
            <a:fld id="{B88B83F3-8B1D-4F26-B09A-1EC08710F3C2}" type="slidenum">
              <a:rPr lang="en-US" smtClean="0"/>
              <a:pPr>
                <a:defRPr/>
              </a:pPr>
              <a:t>30</a:t>
            </a:fld>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914400" y="685800"/>
            <a:ext cx="6934200" cy="4648200"/>
          </a:xfrm>
          <a:prstGeom prst="rect">
            <a:avLst/>
          </a:prstGeom>
          <a:noFill/>
          <a:ln w="9525">
            <a:noFill/>
            <a:miter lim="800000"/>
            <a:headEnd/>
            <a:tailEnd/>
          </a:ln>
        </p:spPr>
      </p:pic>
      <p:sp>
        <p:nvSpPr>
          <p:cNvPr id="3" name="Footer Placeholder 2"/>
          <p:cNvSpPr>
            <a:spLocks noGrp="1"/>
          </p:cNvSpPr>
          <p:nvPr>
            <p:ph type="ftr" sz="quarter" idx="11"/>
          </p:nvPr>
        </p:nvSpPr>
        <p:spPr/>
        <p:txBody>
          <a:bodyPr/>
          <a:lstStyle/>
          <a:p>
            <a:pPr>
              <a:defRPr/>
            </a:pPr>
            <a:r>
              <a:rPr lang="en-US" smtClean="0"/>
              <a:t>RAST 2009 -  Istanbul ,Turkey</a:t>
            </a:r>
            <a:endParaRPr lang="en-US"/>
          </a:p>
        </p:txBody>
      </p:sp>
      <p:sp>
        <p:nvSpPr>
          <p:cNvPr id="5" name="Slide Number Placeholder 4"/>
          <p:cNvSpPr>
            <a:spLocks noGrp="1"/>
          </p:cNvSpPr>
          <p:nvPr>
            <p:ph type="sldNum" sz="quarter" idx="12"/>
          </p:nvPr>
        </p:nvSpPr>
        <p:spPr/>
        <p:txBody>
          <a:bodyPr/>
          <a:lstStyle/>
          <a:p>
            <a:pPr>
              <a:defRPr/>
            </a:pPr>
            <a:fld id="{B88B83F3-8B1D-4F26-B09A-1EC08710F3C2}" type="slidenum">
              <a:rPr lang="en-US" smtClean="0"/>
              <a:pPr>
                <a:defRPr/>
              </a:pPr>
              <a:t>31</a:t>
            </a:fld>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1676400" y="304800"/>
            <a:ext cx="5791200" cy="5486399"/>
          </a:xfrm>
          <a:prstGeom prst="rect">
            <a:avLst/>
          </a:prstGeom>
          <a:noFill/>
          <a:ln w="9525">
            <a:noFill/>
            <a:miter lim="800000"/>
            <a:headEnd/>
            <a:tailEnd/>
          </a:ln>
        </p:spPr>
      </p:pic>
      <p:sp>
        <p:nvSpPr>
          <p:cNvPr id="3" name="Footer Placeholder 2"/>
          <p:cNvSpPr>
            <a:spLocks noGrp="1"/>
          </p:cNvSpPr>
          <p:nvPr>
            <p:ph type="ftr" sz="quarter" idx="11"/>
          </p:nvPr>
        </p:nvSpPr>
        <p:spPr/>
        <p:txBody>
          <a:bodyPr/>
          <a:lstStyle/>
          <a:p>
            <a:pPr>
              <a:defRPr/>
            </a:pPr>
            <a:r>
              <a:rPr lang="en-US" smtClean="0"/>
              <a:t>RAST 2009 -  Istanbul ,Turkey</a:t>
            </a:r>
            <a:endParaRPr lang="en-US"/>
          </a:p>
        </p:txBody>
      </p:sp>
      <p:sp>
        <p:nvSpPr>
          <p:cNvPr id="5" name="Slide Number Placeholder 4"/>
          <p:cNvSpPr>
            <a:spLocks noGrp="1"/>
          </p:cNvSpPr>
          <p:nvPr>
            <p:ph type="sldNum" sz="quarter" idx="12"/>
          </p:nvPr>
        </p:nvSpPr>
        <p:spPr/>
        <p:txBody>
          <a:bodyPr/>
          <a:lstStyle/>
          <a:p>
            <a:pPr>
              <a:defRPr/>
            </a:pPr>
            <a:fld id="{B88B83F3-8B1D-4F26-B09A-1EC08710F3C2}" type="slidenum">
              <a:rPr lang="en-US" smtClean="0"/>
              <a:pPr>
                <a:defRPr/>
              </a:pPr>
              <a:t>32</a:t>
            </a:fld>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1143000" y="838200"/>
            <a:ext cx="6781800" cy="4724400"/>
          </a:xfrm>
          <a:prstGeom prst="rect">
            <a:avLst/>
          </a:prstGeom>
          <a:noFill/>
          <a:ln w="9525">
            <a:noFill/>
            <a:miter lim="800000"/>
            <a:headEnd/>
            <a:tailEnd/>
          </a:ln>
        </p:spPr>
      </p:pic>
      <p:sp>
        <p:nvSpPr>
          <p:cNvPr id="3" name="Footer Placeholder 2"/>
          <p:cNvSpPr>
            <a:spLocks noGrp="1"/>
          </p:cNvSpPr>
          <p:nvPr>
            <p:ph type="ftr" sz="quarter" idx="11"/>
          </p:nvPr>
        </p:nvSpPr>
        <p:spPr/>
        <p:txBody>
          <a:bodyPr/>
          <a:lstStyle/>
          <a:p>
            <a:pPr>
              <a:defRPr/>
            </a:pPr>
            <a:r>
              <a:rPr lang="en-US" smtClean="0"/>
              <a:t>RAST 2009 -  Istanbul ,Turkey</a:t>
            </a:r>
            <a:endParaRPr lang="en-US"/>
          </a:p>
        </p:txBody>
      </p:sp>
      <p:sp>
        <p:nvSpPr>
          <p:cNvPr id="5" name="Slide Number Placeholder 4"/>
          <p:cNvSpPr>
            <a:spLocks noGrp="1"/>
          </p:cNvSpPr>
          <p:nvPr>
            <p:ph type="sldNum" sz="quarter" idx="12"/>
          </p:nvPr>
        </p:nvSpPr>
        <p:spPr/>
        <p:txBody>
          <a:bodyPr/>
          <a:lstStyle/>
          <a:p>
            <a:pPr>
              <a:defRPr/>
            </a:pPr>
            <a:fld id="{B88B83F3-8B1D-4F26-B09A-1EC08710F3C2}" type="slidenum">
              <a:rPr lang="en-US" smtClean="0"/>
              <a:pPr>
                <a:defRPr/>
              </a:pPr>
              <a:t>33</a:t>
            </a:fld>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1143000" y="533400"/>
            <a:ext cx="6934200" cy="5333999"/>
          </a:xfrm>
          <a:prstGeom prst="rect">
            <a:avLst/>
          </a:prstGeom>
          <a:noFill/>
          <a:ln w="9525">
            <a:noFill/>
            <a:miter lim="800000"/>
            <a:headEnd/>
            <a:tailEnd/>
          </a:ln>
        </p:spPr>
      </p:pic>
      <p:sp>
        <p:nvSpPr>
          <p:cNvPr id="3" name="Footer Placeholder 2"/>
          <p:cNvSpPr>
            <a:spLocks noGrp="1"/>
          </p:cNvSpPr>
          <p:nvPr>
            <p:ph type="ftr" sz="quarter" idx="11"/>
          </p:nvPr>
        </p:nvSpPr>
        <p:spPr/>
        <p:txBody>
          <a:bodyPr/>
          <a:lstStyle/>
          <a:p>
            <a:pPr>
              <a:defRPr/>
            </a:pPr>
            <a:r>
              <a:rPr lang="en-US" smtClean="0"/>
              <a:t>RAST 2009 -  Istanbul ,Turkey</a:t>
            </a:r>
            <a:endParaRPr lang="en-US"/>
          </a:p>
        </p:txBody>
      </p:sp>
      <p:sp>
        <p:nvSpPr>
          <p:cNvPr id="5" name="Slide Number Placeholder 4"/>
          <p:cNvSpPr>
            <a:spLocks noGrp="1"/>
          </p:cNvSpPr>
          <p:nvPr>
            <p:ph type="sldNum" sz="quarter" idx="12"/>
          </p:nvPr>
        </p:nvSpPr>
        <p:spPr/>
        <p:txBody>
          <a:bodyPr/>
          <a:lstStyle/>
          <a:p>
            <a:pPr>
              <a:defRPr/>
            </a:pPr>
            <a:fld id="{B88B83F3-8B1D-4F26-B09A-1EC08710F3C2}" type="slidenum">
              <a:rPr lang="en-US" smtClean="0"/>
              <a:pPr>
                <a:defRPr/>
              </a:pPr>
              <a:t>34</a:t>
            </a:fld>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bwMode="auto">
          <a:xfrm>
            <a:off x="762000" y="685800"/>
            <a:ext cx="6934200" cy="4800600"/>
          </a:xfrm>
          <a:prstGeom prst="rect">
            <a:avLst/>
          </a:prstGeom>
          <a:noFill/>
          <a:ln w="9525">
            <a:noFill/>
            <a:miter lim="800000"/>
            <a:headEnd/>
            <a:tailEnd/>
          </a:ln>
        </p:spPr>
      </p:pic>
      <p:sp>
        <p:nvSpPr>
          <p:cNvPr id="3" name="Footer Placeholder 2"/>
          <p:cNvSpPr>
            <a:spLocks noGrp="1"/>
          </p:cNvSpPr>
          <p:nvPr>
            <p:ph type="ftr" sz="quarter" idx="11"/>
          </p:nvPr>
        </p:nvSpPr>
        <p:spPr/>
        <p:txBody>
          <a:bodyPr/>
          <a:lstStyle/>
          <a:p>
            <a:pPr>
              <a:defRPr/>
            </a:pPr>
            <a:r>
              <a:rPr lang="en-US" smtClean="0"/>
              <a:t>RAST 2009 -  Istanbul ,Turkey</a:t>
            </a:r>
            <a:endParaRPr lang="en-US"/>
          </a:p>
        </p:txBody>
      </p:sp>
      <p:sp>
        <p:nvSpPr>
          <p:cNvPr id="4" name="Slide Number Placeholder 3"/>
          <p:cNvSpPr>
            <a:spLocks noGrp="1"/>
          </p:cNvSpPr>
          <p:nvPr>
            <p:ph type="sldNum" sz="quarter" idx="12"/>
          </p:nvPr>
        </p:nvSpPr>
        <p:spPr/>
        <p:txBody>
          <a:bodyPr/>
          <a:lstStyle/>
          <a:p>
            <a:pPr>
              <a:defRPr/>
            </a:pPr>
            <a:fld id="{B88B83F3-8B1D-4F26-B09A-1EC08710F3C2}" type="slidenum">
              <a:rPr lang="en-US" smtClean="0"/>
              <a:pPr>
                <a:defRPr/>
              </a:pPr>
              <a:t>35</a:t>
            </a:fld>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1219200"/>
            <a:ext cx="6324600" cy="4832092"/>
          </a:xfrm>
          <a:prstGeom prst="rect">
            <a:avLst/>
          </a:prstGeom>
          <a:noFill/>
        </p:spPr>
        <p:txBody>
          <a:bodyPr wrap="square" rtlCol="0">
            <a:spAutoFit/>
          </a:bodyPr>
          <a:lstStyle/>
          <a:p>
            <a:pPr algn="ctr"/>
            <a:r>
              <a:rPr lang="en-US" sz="2800" dirty="0" smtClean="0"/>
              <a:t>Possible practical </a:t>
            </a:r>
            <a:r>
              <a:rPr lang="en-US" sz="2800" dirty="0" smtClean="0"/>
              <a:t>a</a:t>
            </a:r>
            <a:r>
              <a:rPr lang="en-US" sz="2800" dirty="0" smtClean="0"/>
              <a:t>pplications </a:t>
            </a:r>
            <a:r>
              <a:rPr lang="en-US" sz="2800" dirty="0" smtClean="0"/>
              <a:t>of </a:t>
            </a:r>
            <a:r>
              <a:rPr lang="en-US" sz="2800" dirty="0" smtClean="0"/>
              <a:t> </a:t>
            </a:r>
            <a:r>
              <a:rPr lang="en-US" sz="2800" dirty="0" smtClean="0"/>
              <a:t>Pool Boiling in microgravity </a:t>
            </a:r>
            <a:endParaRPr lang="en-US" sz="2800" dirty="0" smtClean="0"/>
          </a:p>
          <a:p>
            <a:endParaRPr lang="en-US" dirty="0" smtClean="0"/>
          </a:p>
          <a:p>
            <a:pPr>
              <a:buFont typeface="Arial" pitchFamily="34" charset="0"/>
              <a:buChar char="•"/>
            </a:pPr>
            <a:r>
              <a:rPr lang="en-US" dirty="0" smtClean="0"/>
              <a:t>  Pool boiling in Microgravity conditions can use as a “Cooling Process” for out of Earth conditions specially inside the ISS (International Space Station) </a:t>
            </a:r>
            <a:endParaRPr lang="en-US" dirty="0" smtClean="0"/>
          </a:p>
          <a:p>
            <a:pPr>
              <a:buFont typeface="Arial" pitchFamily="34" charset="0"/>
              <a:buChar char="•"/>
            </a:pPr>
            <a:endParaRPr lang="en-US" dirty="0" smtClean="0"/>
          </a:p>
          <a:p>
            <a:pPr>
              <a:buFont typeface="Arial" pitchFamily="34" charset="0"/>
              <a:buChar char="•"/>
            </a:pPr>
            <a:r>
              <a:rPr lang="en-US" dirty="0" smtClean="0"/>
              <a:t> Space applications that are related to liquids and bubbles</a:t>
            </a:r>
          </a:p>
          <a:p>
            <a:r>
              <a:rPr lang="en-US" dirty="0" smtClean="0"/>
              <a:t> </a:t>
            </a:r>
            <a:r>
              <a:rPr lang="en-US" dirty="0" smtClean="0"/>
              <a:t> that related to many fields such as Space medicine, Space Agriculture, Heat transfer ..etc </a:t>
            </a:r>
            <a:r>
              <a:rPr lang="en-US" dirty="0" smtClean="0"/>
              <a:t> </a:t>
            </a:r>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  </a:t>
            </a:r>
            <a:endParaRPr lang="en-US" dirty="0"/>
          </a:p>
        </p:txBody>
      </p:sp>
      <p:sp>
        <p:nvSpPr>
          <p:cNvPr id="3" name="Footer Placeholder 2"/>
          <p:cNvSpPr>
            <a:spLocks noGrp="1"/>
          </p:cNvSpPr>
          <p:nvPr>
            <p:ph type="ftr" sz="quarter" idx="11"/>
          </p:nvPr>
        </p:nvSpPr>
        <p:spPr/>
        <p:txBody>
          <a:bodyPr/>
          <a:lstStyle/>
          <a:p>
            <a:pPr>
              <a:defRPr/>
            </a:pPr>
            <a:r>
              <a:rPr lang="en-US" smtClean="0"/>
              <a:t>RAST 2009 -  Istanbul ,Turkey</a:t>
            </a:r>
            <a:endParaRPr lang="en-US"/>
          </a:p>
        </p:txBody>
      </p:sp>
      <p:sp>
        <p:nvSpPr>
          <p:cNvPr id="4" name="Slide Number Placeholder 3"/>
          <p:cNvSpPr>
            <a:spLocks noGrp="1"/>
          </p:cNvSpPr>
          <p:nvPr>
            <p:ph type="sldNum" sz="quarter" idx="12"/>
          </p:nvPr>
        </p:nvSpPr>
        <p:spPr/>
        <p:txBody>
          <a:bodyPr/>
          <a:lstStyle/>
          <a:p>
            <a:pPr>
              <a:defRPr/>
            </a:pPr>
            <a:fld id="{B88B83F3-8B1D-4F26-B09A-1EC08710F3C2}" type="slidenum">
              <a:rPr lang="en-US" smtClean="0"/>
              <a:pPr>
                <a:defRPr/>
              </a:pPr>
              <a:t>36</a:t>
            </a:fld>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Box 2"/>
          <p:cNvSpPr txBox="1">
            <a:spLocks noChangeArrowheads="1"/>
          </p:cNvSpPr>
          <p:nvPr/>
        </p:nvSpPr>
        <p:spPr bwMode="auto">
          <a:xfrm>
            <a:off x="152400" y="152400"/>
            <a:ext cx="8839200" cy="5786199"/>
          </a:xfrm>
          <a:prstGeom prst="rect">
            <a:avLst/>
          </a:prstGeom>
          <a:noFill/>
          <a:ln w="9525">
            <a:noFill/>
            <a:miter lim="800000"/>
            <a:headEnd/>
            <a:tailEnd/>
          </a:ln>
        </p:spPr>
        <p:txBody>
          <a:bodyPr wrap="square">
            <a:spAutoFit/>
          </a:bodyPr>
          <a:lstStyle/>
          <a:p>
            <a:pPr algn="ctr"/>
            <a:r>
              <a:rPr lang="en-US" sz="2800" b="1" dirty="0"/>
              <a:t>Conclusion</a:t>
            </a:r>
            <a:r>
              <a:rPr lang="en-US" sz="2800" b="1" dirty="0" smtClean="0"/>
              <a:t>:</a:t>
            </a:r>
            <a:endParaRPr lang="en-US" sz="2800" b="1" dirty="0"/>
          </a:p>
          <a:p>
            <a:pPr>
              <a:buFont typeface="Arial" charset="0"/>
              <a:buChar char="•"/>
            </a:pPr>
            <a:endParaRPr lang="en-US" dirty="0" smtClean="0"/>
          </a:p>
          <a:p>
            <a:pPr>
              <a:buFont typeface="Arial" charset="0"/>
              <a:buChar char="•"/>
            </a:pPr>
            <a:r>
              <a:rPr lang="en-US" dirty="0" smtClean="0"/>
              <a:t> In microgravity conditions boiling process take place faster than Earth’s gravity.</a:t>
            </a:r>
          </a:p>
          <a:p>
            <a:endParaRPr lang="en-US" dirty="0" smtClean="0"/>
          </a:p>
          <a:p>
            <a:pPr>
              <a:buFont typeface="Arial" charset="0"/>
              <a:buChar char="•"/>
            </a:pPr>
            <a:r>
              <a:rPr lang="en-US" dirty="0" smtClean="0"/>
              <a:t> At the bottom of the tank the bubble’s vertical radius is comparatively smaller than the horizontal radius.</a:t>
            </a:r>
          </a:p>
          <a:p>
            <a:endParaRPr lang="en-US" dirty="0" smtClean="0"/>
          </a:p>
          <a:p>
            <a:pPr>
              <a:buFont typeface="Arial" charset="0"/>
              <a:buChar char="•"/>
            </a:pPr>
            <a:r>
              <a:rPr lang="en-US" dirty="0" smtClean="0"/>
              <a:t>As the bubble goes along the tank, the strength of the magnetic field reduces and eventually the vertical component of the radius gets bigger than the horizontal radius.</a:t>
            </a:r>
          </a:p>
          <a:p>
            <a:pPr>
              <a:buFont typeface="Arial" charset="0"/>
              <a:buChar char="•"/>
            </a:pPr>
            <a:endParaRPr lang="en-US" dirty="0" smtClean="0"/>
          </a:p>
          <a:p>
            <a:pPr>
              <a:buFont typeface="Arial" charset="0"/>
              <a:buChar char="•"/>
            </a:pPr>
            <a:r>
              <a:rPr lang="en-US" dirty="0" smtClean="0"/>
              <a:t>While the bubble travels upwards, bubble movement demonstrates a 2-D spiral path along the tank.</a:t>
            </a:r>
          </a:p>
          <a:p>
            <a:pPr>
              <a:buFont typeface="Arial" charset="0"/>
              <a:buChar char="•"/>
            </a:pPr>
            <a:endParaRPr lang="en-US" dirty="0" smtClean="0"/>
          </a:p>
          <a:p>
            <a:pPr>
              <a:buFont typeface="Arial" charset="0"/>
              <a:buChar char="•"/>
            </a:pPr>
            <a:r>
              <a:rPr lang="en-US" dirty="0" smtClean="0"/>
              <a:t>Horizontal and vertical radius, bubble area, bubble path along the vertical axis of the tank was graphed verses bubble frame number for the detailed characteristic study of bubbles.</a:t>
            </a:r>
          </a:p>
          <a:p>
            <a:pPr>
              <a:buFont typeface="Arial" charset="0"/>
              <a:buChar char="•"/>
            </a:pPr>
            <a:endParaRPr lang="en-US" dirty="0" smtClean="0"/>
          </a:p>
          <a:p>
            <a:pPr>
              <a:buFont typeface="Arial" charset="0"/>
              <a:buChar char="•"/>
            </a:pPr>
            <a:r>
              <a:rPr lang="en-US" dirty="0" smtClean="0"/>
              <a:t>These bubbles also were observed to be </a:t>
            </a:r>
            <a:r>
              <a:rPr lang="en-US" dirty="0" smtClean="0"/>
              <a:t>elliptical and in real visualization it is in 3-D.</a:t>
            </a:r>
            <a:endParaRPr lang="en-US" dirty="0"/>
          </a:p>
          <a:p>
            <a:endParaRPr lang="en-US" dirty="0"/>
          </a:p>
          <a:p>
            <a:endParaRPr lang="en-US" dirty="0"/>
          </a:p>
        </p:txBody>
      </p:sp>
      <p:sp>
        <p:nvSpPr>
          <p:cNvPr id="3" name="Footer Placeholder 2"/>
          <p:cNvSpPr>
            <a:spLocks noGrp="1"/>
          </p:cNvSpPr>
          <p:nvPr>
            <p:ph type="ftr" sz="quarter" idx="11"/>
          </p:nvPr>
        </p:nvSpPr>
        <p:spPr/>
        <p:txBody>
          <a:bodyPr/>
          <a:lstStyle/>
          <a:p>
            <a:pPr>
              <a:defRPr/>
            </a:pPr>
            <a:r>
              <a:rPr lang="en-US" smtClean="0"/>
              <a:t>RAST 2009 -  Istanbul ,Turkey</a:t>
            </a:r>
            <a:endParaRPr lang="en-US"/>
          </a:p>
        </p:txBody>
      </p:sp>
      <p:sp>
        <p:nvSpPr>
          <p:cNvPr id="4" name="Slide Number Placeholder 3"/>
          <p:cNvSpPr>
            <a:spLocks noGrp="1"/>
          </p:cNvSpPr>
          <p:nvPr>
            <p:ph type="sldNum" sz="quarter" idx="12"/>
          </p:nvPr>
        </p:nvSpPr>
        <p:spPr/>
        <p:txBody>
          <a:bodyPr/>
          <a:lstStyle/>
          <a:p>
            <a:pPr>
              <a:defRPr/>
            </a:pPr>
            <a:fld id="{B88B83F3-8B1D-4F26-B09A-1EC08710F3C2}" type="slidenum">
              <a:rPr lang="en-US" smtClean="0"/>
              <a:pPr>
                <a:defRPr/>
              </a:pPr>
              <a:t>37</a:t>
            </a:fld>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400" y="838200"/>
            <a:ext cx="8991600" cy="6186309"/>
          </a:xfrm>
          <a:prstGeom prst="rect">
            <a:avLst/>
          </a:prstGeom>
          <a:noFill/>
        </p:spPr>
        <p:txBody>
          <a:bodyPr wrap="square" rtlCol="0">
            <a:spAutoFit/>
          </a:bodyPr>
          <a:lstStyle/>
          <a:p>
            <a:r>
              <a:rPr lang="en-US" dirty="0" smtClean="0"/>
              <a:t>A. Fujiwara, Y. </a:t>
            </a:r>
            <a:r>
              <a:rPr lang="en-US" dirty="0" err="1" smtClean="0"/>
              <a:t>Danmoto</a:t>
            </a:r>
            <a:r>
              <a:rPr lang="en-US" dirty="0" smtClean="0"/>
              <a:t>, K. </a:t>
            </a:r>
            <a:r>
              <a:rPr lang="en-US" dirty="0" err="1" smtClean="0"/>
              <a:t>Hishida</a:t>
            </a:r>
            <a:r>
              <a:rPr lang="en-US" dirty="0" smtClean="0"/>
              <a:t>, “Bubble Deformation and Surrounding Flow Structure Measured By PIV/LIV and Shadow image Technique”, ASME_JSME 4</a:t>
            </a:r>
            <a:r>
              <a:rPr lang="en-US" baseline="30000" dirty="0" smtClean="0"/>
              <a:t>th</a:t>
            </a:r>
            <a:r>
              <a:rPr lang="en-US" dirty="0" smtClean="0"/>
              <a:t> Joint Fluid Engineering Conference, F E DSM200 3-4 5674, Honolulu, Hawaii, USA,  July  2003.</a:t>
            </a:r>
          </a:p>
          <a:p>
            <a:r>
              <a:rPr lang="en-US" dirty="0" smtClean="0"/>
              <a:t> </a:t>
            </a:r>
          </a:p>
          <a:p>
            <a:r>
              <a:rPr lang="en-US" dirty="0" smtClean="0"/>
              <a:t>S. Toshiyuki, M. </a:t>
            </a:r>
            <a:r>
              <a:rPr lang="en-US" dirty="0" err="1" smtClean="0"/>
              <a:t>Watanabe,T</a:t>
            </a:r>
            <a:r>
              <a:rPr lang="en-US" dirty="0" smtClean="0"/>
              <a:t>. </a:t>
            </a:r>
            <a:r>
              <a:rPr lang="en-US" dirty="0" err="1" smtClean="0"/>
              <a:t>Fukano</a:t>
            </a:r>
            <a:r>
              <a:rPr lang="en-US" dirty="0" smtClean="0"/>
              <a:t>,  “Study On Single Bubble Chain in Stagnant Water”, ASME_JSME 4</a:t>
            </a:r>
            <a:r>
              <a:rPr lang="en-US" baseline="30000" dirty="0" smtClean="0"/>
              <a:t>th</a:t>
            </a:r>
            <a:r>
              <a:rPr lang="en-US" dirty="0" smtClean="0"/>
              <a:t> Joint Fluid Engineering Conference, F E DSM200 3-4 5381, Honolulu, Hawaii, USA, July  2003.</a:t>
            </a:r>
          </a:p>
          <a:p>
            <a:r>
              <a:rPr lang="en-US" dirty="0" smtClean="0"/>
              <a:t> </a:t>
            </a:r>
          </a:p>
          <a:p>
            <a:r>
              <a:rPr lang="en-US" dirty="0" smtClean="0"/>
              <a:t>M. </a:t>
            </a:r>
            <a:r>
              <a:rPr lang="en-US" dirty="0" err="1" smtClean="0"/>
              <a:t>Ashihara</a:t>
            </a:r>
            <a:r>
              <a:rPr lang="en-US" dirty="0" smtClean="0"/>
              <a:t>, A. Kitagawa, M. Ishikawa, A. </a:t>
            </a:r>
            <a:r>
              <a:rPr lang="en-US" dirty="0" err="1" smtClean="0"/>
              <a:t>Nakashinchi</a:t>
            </a:r>
            <a:r>
              <a:rPr lang="en-US" dirty="0" smtClean="0"/>
              <a:t>, Y.  </a:t>
            </a:r>
            <a:r>
              <a:rPr lang="en-US" dirty="0" err="1" smtClean="0"/>
              <a:t>Murai</a:t>
            </a:r>
            <a:r>
              <a:rPr lang="en-US" dirty="0" smtClean="0"/>
              <a:t>, F Yamamoto, “Particle Tracking </a:t>
            </a:r>
            <a:r>
              <a:rPr lang="en-US" dirty="0" err="1" smtClean="0"/>
              <a:t>Velocimetry</a:t>
            </a:r>
            <a:r>
              <a:rPr lang="en-US" dirty="0" smtClean="0"/>
              <a:t> Measurement of Bubble-Bubble Interaction”, ASME_JSME 4</a:t>
            </a:r>
            <a:r>
              <a:rPr lang="en-US" baseline="30000" dirty="0" smtClean="0"/>
              <a:t>th</a:t>
            </a:r>
            <a:r>
              <a:rPr lang="en-US" dirty="0" smtClean="0"/>
              <a:t> Joint Fluid Engineering Conference, F E DSM200 3-4 5208, Honolulu, Hawaii, USA, July  2003.</a:t>
            </a:r>
          </a:p>
          <a:p>
            <a:r>
              <a:rPr lang="en-US" dirty="0" smtClean="0"/>
              <a:t> </a:t>
            </a:r>
          </a:p>
          <a:p>
            <a:r>
              <a:rPr lang="en-US" dirty="0" smtClean="0"/>
              <a:t>T. </a:t>
            </a:r>
            <a:r>
              <a:rPr lang="en-US" dirty="0" err="1" smtClean="0"/>
              <a:t>Munasinghe</a:t>
            </a:r>
            <a:r>
              <a:rPr lang="en-US" dirty="0" smtClean="0"/>
              <a:t>, “Investigating the Bubble Behavior in Pool Boiling in Microgravity Conditions,” WCE 2008, vol. II, pp. 1366–1371, London, UK, July  2008. </a:t>
            </a:r>
          </a:p>
          <a:p>
            <a:r>
              <a:rPr lang="en-US" dirty="0" smtClean="0"/>
              <a:t> </a:t>
            </a:r>
          </a:p>
          <a:p>
            <a:r>
              <a:rPr lang="en-US" dirty="0" smtClean="0"/>
              <a:t>C. </a:t>
            </a:r>
            <a:r>
              <a:rPr lang="en-US" dirty="0" err="1" smtClean="0"/>
              <a:t>Maneri</a:t>
            </a:r>
            <a:r>
              <a:rPr lang="en-US" dirty="0" smtClean="0"/>
              <a:t>, P </a:t>
            </a:r>
            <a:r>
              <a:rPr lang="en-US" dirty="0" err="1" smtClean="0"/>
              <a:t>Vassallo</a:t>
            </a:r>
            <a:r>
              <a:rPr lang="en-US" dirty="0" smtClean="0"/>
              <a:t>, “Dynamic of Bubble Rising in Finite and Infinite Media” ASME_JSME 4</a:t>
            </a:r>
            <a:r>
              <a:rPr lang="en-US" baseline="30000" dirty="0" smtClean="0"/>
              <a:t>th</a:t>
            </a:r>
            <a:r>
              <a:rPr lang="en-US" dirty="0" smtClean="0"/>
              <a:t> Joint Fluid Engineering Conference, F E DSM200 3-4 5208, Honolulu, Hawaii, USA, July  2003.</a:t>
            </a:r>
          </a:p>
          <a:p>
            <a:r>
              <a:rPr lang="en-US" dirty="0" smtClean="0"/>
              <a:t> </a:t>
            </a:r>
          </a:p>
          <a:p>
            <a:endParaRPr lang="en-US" dirty="0"/>
          </a:p>
        </p:txBody>
      </p:sp>
      <p:sp>
        <p:nvSpPr>
          <p:cNvPr id="6" name="TextBox 5"/>
          <p:cNvSpPr txBox="1"/>
          <p:nvPr/>
        </p:nvSpPr>
        <p:spPr>
          <a:xfrm>
            <a:off x="2743200" y="304800"/>
            <a:ext cx="3276600" cy="369332"/>
          </a:xfrm>
          <a:prstGeom prst="rect">
            <a:avLst/>
          </a:prstGeom>
          <a:noFill/>
        </p:spPr>
        <p:txBody>
          <a:bodyPr wrap="square" rtlCol="0">
            <a:spAutoFit/>
          </a:bodyPr>
          <a:lstStyle/>
          <a:p>
            <a:pPr algn="ctr"/>
            <a:r>
              <a:rPr lang="en-US" b="1" dirty="0" smtClean="0"/>
              <a:t>Reference :</a:t>
            </a:r>
            <a:endParaRPr lang="en-US" b="1" dirty="0"/>
          </a:p>
        </p:txBody>
      </p:sp>
      <p:sp>
        <p:nvSpPr>
          <p:cNvPr id="4" name="Footer Placeholder 3"/>
          <p:cNvSpPr>
            <a:spLocks noGrp="1"/>
          </p:cNvSpPr>
          <p:nvPr>
            <p:ph type="ftr" sz="quarter" idx="11"/>
          </p:nvPr>
        </p:nvSpPr>
        <p:spPr/>
        <p:txBody>
          <a:bodyPr/>
          <a:lstStyle/>
          <a:p>
            <a:pPr>
              <a:defRPr/>
            </a:pPr>
            <a:r>
              <a:rPr lang="en-US" smtClean="0"/>
              <a:t>RAST 2009 -  Istanbul ,Turkey</a:t>
            </a:r>
            <a:endParaRPr lang="en-US"/>
          </a:p>
        </p:txBody>
      </p:sp>
      <p:sp>
        <p:nvSpPr>
          <p:cNvPr id="7" name="Slide Number Placeholder 6"/>
          <p:cNvSpPr>
            <a:spLocks noGrp="1"/>
          </p:cNvSpPr>
          <p:nvPr>
            <p:ph type="sldNum" sz="quarter" idx="12"/>
          </p:nvPr>
        </p:nvSpPr>
        <p:spPr/>
        <p:txBody>
          <a:bodyPr/>
          <a:lstStyle/>
          <a:p>
            <a:pPr>
              <a:defRPr/>
            </a:pPr>
            <a:fld id="{B88B83F3-8B1D-4F26-B09A-1EC08710F3C2}" type="slidenum">
              <a:rPr lang="en-US" smtClean="0"/>
              <a:pPr>
                <a:defRPr/>
              </a:pPr>
              <a:t>38</a:t>
            </a:fld>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vu_logo.gif"/>
          <p:cNvPicPr>
            <a:picLocks noChangeAspect="1"/>
          </p:cNvPicPr>
          <p:nvPr/>
        </p:nvPicPr>
        <p:blipFill>
          <a:blip r:embed="rId2"/>
          <a:stretch>
            <a:fillRect/>
          </a:stretch>
        </p:blipFill>
        <p:spPr>
          <a:xfrm>
            <a:off x="7162800" y="762000"/>
            <a:ext cx="1487635" cy="1447800"/>
          </a:xfrm>
          <a:prstGeom prst="rect">
            <a:avLst/>
          </a:prstGeom>
        </p:spPr>
      </p:pic>
      <p:pic>
        <p:nvPicPr>
          <p:cNvPr id="3" name="Picture 2" descr="WVSGClogo.JPG"/>
          <p:cNvPicPr>
            <a:picLocks noChangeAspect="1"/>
          </p:cNvPicPr>
          <p:nvPr/>
        </p:nvPicPr>
        <p:blipFill>
          <a:blip r:embed="rId3"/>
          <a:stretch>
            <a:fillRect/>
          </a:stretch>
        </p:blipFill>
        <p:spPr>
          <a:xfrm>
            <a:off x="228600" y="914400"/>
            <a:ext cx="1770054" cy="1371600"/>
          </a:xfrm>
          <a:prstGeom prst="rect">
            <a:avLst/>
          </a:prstGeom>
        </p:spPr>
      </p:pic>
      <p:sp>
        <p:nvSpPr>
          <p:cNvPr id="4" name="TextBox 3"/>
          <p:cNvSpPr txBox="1"/>
          <p:nvPr/>
        </p:nvSpPr>
        <p:spPr>
          <a:xfrm>
            <a:off x="2819400" y="304800"/>
            <a:ext cx="3810000" cy="584775"/>
          </a:xfrm>
          <a:prstGeom prst="rect">
            <a:avLst/>
          </a:prstGeom>
          <a:noFill/>
        </p:spPr>
        <p:txBody>
          <a:bodyPr wrap="square" rtlCol="0">
            <a:spAutoFit/>
          </a:bodyPr>
          <a:lstStyle/>
          <a:p>
            <a:r>
              <a:rPr lang="en-US" sz="3200" dirty="0" smtClean="0"/>
              <a:t>Acknowledgement </a:t>
            </a:r>
            <a:endParaRPr lang="en-US" sz="3200" dirty="0"/>
          </a:p>
        </p:txBody>
      </p:sp>
      <p:sp>
        <p:nvSpPr>
          <p:cNvPr id="5" name="TextBox 4"/>
          <p:cNvSpPr txBox="1"/>
          <p:nvPr/>
        </p:nvSpPr>
        <p:spPr>
          <a:xfrm>
            <a:off x="2743200" y="1676400"/>
            <a:ext cx="4495800" cy="4678204"/>
          </a:xfrm>
          <a:prstGeom prst="rect">
            <a:avLst/>
          </a:prstGeom>
          <a:noFill/>
        </p:spPr>
        <p:txBody>
          <a:bodyPr wrap="square" rtlCol="0">
            <a:spAutoFit/>
          </a:bodyPr>
          <a:lstStyle/>
          <a:p>
            <a:r>
              <a:rPr lang="en-US" dirty="0" smtClean="0"/>
              <a:t> </a:t>
            </a:r>
            <a:r>
              <a:rPr lang="en-US" sz="2800" dirty="0" smtClean="0"/>
              <a:t>Special Thanks to: </a:t>
            </a:r>
          </a:p>
          <a:p>
            <a:endParaRPr lang="en-US" dirty="0" smtClean="0"/>
          </a:p>
          <a:p>
            <a:r>
              <a:rPr lang="en-US" dirty="0" smtClean="0"/>
              <a:t>NASA -West Virginia Space Grant Consortium at WVU.</a:t>
            </a:r>
          </a:p>
          <a:p>
            <a:endParaRPr lang="en-US" dirty="0" smtClean="0"/>
          </a:p>
          <a:p>
            <a:r>
              <a:rPr lang="en-US" dirty="0" smtClean="0"/>
              <a:t>West Virginia University, College of Engineering and Mineral Recourse.</a:t>
            </a:r>
          </a:p>
          <a:p>
            <a:endParaRPr lang="en-US" dirty="0" smtClean="0"/>
          </a:p>
          <a:p>
            <a:r>
              <a:rPr lang="en-US" dirty="0" smtClean="0"/>
              <a:t>Mechanical and Aerospace Engineering Department of WVU.</a:t>
            </a:r>
          </a:p>
          <a:p>
            <a:endParaRPr lang="en-US" dirty="0" smtClean="0"/>
          </a:p>
          <a:p>
            <a:r>
              <a:rPr lang="en-US" dirty="0" smtClean="0"/>
              <a:t>Dr. John Kuhlman , Dr. Donald Gray, </a:t>
            </a:r>
          </a:p>
          <a:p>
            <a:r>
              <a:rPr lang="en-US" dirty="0" smtClean="0"/>
              <a:t>Dr. Majid </a:t>
            </a:r>
            <a:r>
              <a:rPr lang="en-US" dirty="0" err="1" smtClean="0"/>
              <a:t>Jaraiedi</a:t>
            </a:r>
            <a:r>
              <a:rPr lang="en-US" dirty="0" smtClean="0"/>
              <a:t> </a:t>
            </a:r>
            <a:r>
              <a:rPr lang="en-US" dirty="0" smtClean="0"/>
              <a:t> , Dr. </a:t>
            </a:r>
            <a:r>
              <a:rPr lang="en-US" dirty="0" err="1" smtClean="0"/>
              <a:t>Arun</a:t>
            </a:r>
            <a:r>
              <a:rPr lang="en-US" dirty="0" smtClean="0"/>
              <a:t> Ross  and </a:t>
            </a:r>
            <a:r>
              <a:rPr lang="en-US" dirty="0" smtClean="0"/>
              <a:t>Microgravity Research Team.</a:t>
            </a:r>
          </a:p>
          <a:p>
            <a:endParaRPr lang="en-US" dirty="0" smtClean="0"/>
          </a:p>
          <a:p>
            <a:r>
              <a:rPr lang="en-US" dirty="0" smtClean="0"/>
              <a:t>Zero Gravity Cooperation.</a:t>
            </a:r>
          </a:p>
        </p:txBody>
      </p:sp>
      <p:sp>
        <p:nvSpPr>
          <p:cNvPr id="6" name="Footer Placeholder 5"/>
          <p:cNvSpPr>
            <a:spLocks noGrp="1"/>
          </p:cNvSpPr>
          <p:nvPr>
            <p:ph type="ftr" sz="quarter" idx="11"/>
          </p:nvPr>
        </p:nvSpPr>
        <p:spPr/>
        <p:txBody>
          <a:bodyPr/>
          <a:lstStyle/>
          <a:p>
            <a:pPr>
              <a:defRPr/>
            </a:pPr>
            <a:r>
              <a:rPr lang="en-US" smtClean="0"/>
              <a:t>RAST 2009 -  Istanbul ,Turkey</a:t>
            </a:r>
            <a:endParaRPr lang="en-US"/>
          </a:p>
        </p:txBody>
      </p:sp>
      <p:sp>
        <p:nvSpPr>
          <p:cNvPr id="7" name="Slide Number Placeholder 6"/>
          <p:cNvSpPr>
            <a:spLocks noGrp="1"/>
          </p:cNvSpPr>
          <p:nvPr>
            <p:ph type="sldNum" sz="quarter" idx="12"/>
          </p:nvPr>
        </p:nvSpPr>
        <p:spPr/>
        <p:txBody>
          <a:bodyPr/>
          <a:lstStyle/>
          <a:p>
            <a:pPr>
              <a:defRPr/>
            </a:pPr>
            <a:fld id="{B88B83F3-8B1D-4F26-B09A-1EC08710F3C2}" type="slidenum">
              <a:rPr lang="en-US" smtClean="0"/>
              <a:pPr>
                <a:defRPr/>
              </a:pPr>
              <a:t>39</a:t>
            </a:fld>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71600" y="512763"/>
            <a:ext cx="7772400" cy="914400"/>
          </a:xfrm>
        </p:spPr>
        <p:txBody>
          <a:bodyPr/>
          <a:lstStyle/>
          <a:p>
            <a:pPr eaLnBrk="1" fontAlgn="auto" hangingPunct="1">
              <a:spcAft>
                <a:spcPts val="0"/>
              </a:spcAft>
              <a:defRPr/>
            </a:pPr>
            <a:r>
              <a:rPr lang="en-US" dirty="0" smtClean="0">
                <a:solidFill>
                  <a:schemeClr val="tx2">
                    <a:satMod val="200000"/>
                  </a:schemeClr>
                </a:solidFill>
                <a:latin typeface="Adobe Caslon Pro Bold" pitchFamily="18" charset="0"/>
              </a:rPr>
              <a:t>What is “Microgravity” ?</a:t>
            </a:r>
            <a:endParaRPr lang="en-US" dirty="0">
              <a:solidFill>
                <a:schemeClr val="tx2">
                  <a:satMod val="200000"/>
                </a:schemeClr>
              </a:solidFill>
              <a:latin typeface="Adobe Caslon Pro Bold" pitchFamily="18" charset="0"/>
            </a:endParaRPr>
          </a:p>
        </p:txBody>
      </p:sp>
      <p:sp>
        <p:nvSpPr>
          <p:cNvPr id="10243" name="Content Placeholder 2"/>
          <p:cNvSpPr>
            <a:spLocks noGrp="1"/>
          </p:cNvSpPr>
          <p:nvPr>
            <p:ph idx="4294967295"/>
          </p:nvPr>
        </p:nvSpPr>
        <p:spPr>
          <a:xfrm>
            <a:off x="762000" y="1600200"/>
            <a:ext cx="7772400" cy="4572000"/>
          </a:xfrm>
        </p:spPr>
        <p:txBody>
          <a:bodyPr/>
          <a:lstStyle/>
          <a:p>
            <a:pPr eaLnBrk="1" hangingPunct="1">
              <a:buNone/>
            </a:pPr>
            <a:r>
              <a:rPr lang="en-US" sz="3600" dirty="0" smtClean="0">
                <a:latin typeface="Arial" pitchFamily="34" charset="0"/>
                <a:cs typeface="Arial" pitchFamily="34" charset="0"/>
              </a:rPr>
              <a:t>micro level  (10</a:t>
            </a:r>
            <a:r>
              <a:rPr lang="en-US" sz="3600" baseline="30000" dirty="0" smtClean="0">
                <a:latin typeface="Arial" pitchFamily="34" charset="0"/>
                <a:cs typeface="Arial" pitchFamily="34" charset="0"/>
              </a:rPr>
              <a:t>-6</a:t>
            </a:r>
            <a:r>
              <a:rPr lang="en-US" sz="3600" dirty="0" smtClean="0">
                <a:latin typeface="Arial" pitchFamily="34" charset="0"/>
                <a:cs typeface="Arial" pitchFamily="34" charset="0"/>
              </a:rPr>
              <a:t>)  = </a:t>
            </a:r>
            <a:r>
              <a:rPr lang="el-GR" sz="3600" dirty="0" smtClean="0">
                <a:latin typeface="Arial" pitchFamily="34" charset="0"/>
                <a:cs typeface="Arial" pitchFamily="34" charset="0"/>
              </a:rPr>
              <a:t>μ</a:t>
            </a:r>
            <a:r>
              <a:rPr lang="en-US" sz="3600" dirty="0" smtClean="0">
                <a:latin typeface="Arial" pitchFamily="34" charset="0"/>
                <a:cs typeface="Arial" pitchFamily="34" charset="0"/>
              </a:rPr>
              <a:t> = 0.000001</a:t>
            </a:r>
          </a:p>
          <a:p>
            <a:pPr eaLnBrk="1" hangingPunct="1">
              <a:buNone/>
            </a:pPr>
            <a:endParaRPr lang="en-US" sz="3600" i="1" dirty="0" smtClean="0">
              <a:latin typeface="Arial" pitchFamily="34" charset="0"/>
              <a:cs typeface="Arial" pitchFamily="34" charset="0"/>
            </a:endParaRPr>
          </a:p>
          <a:p>
            <a:pPr eaLnBrk="1" hangingPunct="1">
              <a:buNone/>
            </a:pPr>
            <a:r>
              <a:rPr lang="en-US" sz="3600" dirty="0" smtClean="0">
                <a:latin typeface="Arial" pitchFamily="34" charset="0"/>
                <a:cs typeface="Arial" pitchFamily="34" charset="0"/>
              </a:rPr>
              <a:t>g= 9.81 m/s</a:t>
            </a:r>
            <a:r>
              <a:rPr lang="en-US" sz="3600" baseline="30000" dirty="0" smtClean="0">
                <a:latin typeface="Arial" pitchFamily="34" charset="0"/>
                <a:cs typeface="Arial" pitchFamily="34" charset="0"/>
              </a:rPr>
              <a:t>2   </a:t>
            </a:r>
            <a:r>
              <a:rPr lang="en-US" sz="3600" dirty="0" smtClean="0">
                <a:latin typeface="Arial" pitchFamily="34" charset="0"/>
                <a:cs typeface="Arial" pitchFamily="34" charset="0"/>
              </a:rPr>
              <a:t> ( Earth’s gravity level)</a:t>
            </a:r>
          </a:p>
          <a:p>
            <a:pPr eaLnBrk="1" hangingPunct="1">
              <a:buNone/>
            </a:pPr>
            <a:endParaRPr lang="en-US" sz="3600" i="1" dirty="0" smtClean="0">
              <a:latin typeface="Arial" pitchFamily="34" charset="0"/>
              <a:cs typeface="Arial" pitchFamily="34" charset="0"/>
            </a:endParaRPr>
          </a:p>
          <a:p>
            <a:pPr eaLnBrk="1" hangingPunct="1">
              <a:buNone/>
            </a:pPr>
            <a:r>
              <a:rPr lang="el-GR" sz="3600" i="1" dirty="0" smtClean="0">
                <a:latin typeface="Arial" pitchFamily="34" charset="0"/>
                <a:cs typeface="Arial" pitchFamily="34" charset="0"/>
              </a:rPr>
              <a:t>μ </a:t>
            </a:r>
            <a:r>
              <a:rPr lang="en-US" sz="3600" i="1" dirty="0" smtClean="0">
                <a:latin typeface="Arial" pitchFamily="34" charset="0"/>
                <a:cs typeface="Arial" pitchFamily="34" charset="0"/>
              </a:rPr>
              <a:t>g= </a:t>
            </a:r>
            <a:r>
              <a:rPr lang="en-US" sz="3600" dirty="0" smtClean="0">
                <a:latin typeface="Arial" pitchFamily="34" charset="0"/>
                <a:cs typeface="Arial" pitchFamily="34" charset="0"/>
              </a:rPr>
              <a:t>[0.000001] X [ 9.81 ]</a:t>
            </a:r>
          </a:p>
          <a:p>
            <a:pPr eaLnBrk="1" hangingPunct="1">
              <a:buNone/>
            </a:pPr>
            <a:r>
              <a:rPr lang="en-US" sz="3600" dirty="0" smtClean="0">
                <a:latin typeface="Arial" pitchFamily="34" charset="0"/>
                <a:cs typeface="Arial" pitchFamily="34" charset="0"/>
              </a:rPr>
              <a:t>      = 0.00000981 m/s</a:t>
            </a:r>
            <a:r>
              <a:rPr lang="en-US" sz="3600" baseline="30000" dirty="0" smtClean="0">
                <a:latin typeface="Arial" pitchFamily="34" charset="0"/>
                <a:cs typeface="Arial" pitchFamily="34" charset="0"/>
              </a:rPr>
              <a:t>2 </a:t>
            </a:r>
            <a:endParaRPr lang="en-US" sz="3600" dirty="0" smtClean="0">
              <a:latin typeface="Arial" pitchFamily="34" charset="0"/>
              <a:cs typeface="Arial" pitchFamily="34" charset="0"/>
            </a:endParaRPr>
          </a:p>
          <a:p>
            <a:pPr eaLnBrk="1" hangingPunct="1">
              <a:buNone/>
            </a:pPr>
            <a:r>
              <a:rPr lang="en-US" sz="4400" dirty="0" smtClean="0">
                <a:latin typeface="Arial" pitchFamily="34" charset="0"/>
                <a:cs typeface="Arial" pitchFamily="34" charset="0"/>
              </a:rPr>
              <a:t>     </a:t>
            </a:r>
          </a:p>
          <a:p>
            <a:pPr eaLnBrk="1" hangingPunct="1">
              <a:buNone/>
            </a:pPr>
            <a:endParaRPr lang="en-US" sz="4400" b="1" baseline="30000" dirty="0" smtClean="0"/>
          </a:p>
          <a:p>
            <a:pPr eaLnBrk="1" hangingPunct="1">
              <a:buFont typeface="Wingdings" pitchFamily="2" charset="2"/>
              <a:buNone/>
            </a:pPr>
            <a:endParaRPr lang="en-US" sz="4400" b="1" baseline="30000" dirty="0" smtClean="0"/>
          </a:p>
          <a:p>
            <a:pPr eaLnBrk="1" hangingPunct="1">
              <a:buFont typeface="Wingdings" pitchFamily="2" charset="2"/>
              <a:buNone/>
            </a:pPr>
            <a:r>
              <a:rPr lang="en-US" sz="4400" b="1" dirty="0" smtClean="0"/>
              <a:t> </a:t>
            </a:r>
          </a:p>
          <a:p>
            <a:pPr eaLnBrk="1" hangingPunct="1">
              <a:buFont typeface="Wingdings" pitchFamily="2" charset="2"/>
              <a:buNone/>
            </a:pPr>
            <a:endParaRPr lang="en-US" dirty="0" smtClean="0"/>
          </a:p>
        </p:txBody>
      </p:sp>
      <p:sp>
        <p:nvSpPr>
          <p:cNvPr id="4" name="Footer Placeholder 3"/>
          <p:cNvSpPr>
            <a:spLocks noGrp="1"/>
          </p:cNvSpPr>
          <p:nvPr>
            <p:ph type="ftr" sz="quarter" idx="11"/>
          </p:nvPr>
        </p:nvSpPr>
        <p:spPr/>
        <p:txBody>
          <a:bodyPr/>
          <a:lstStyle/>
          <a:p>
            <a:pPr>
              <a:defRPr/>
            </a:pPr>
            <a:r>
              <a:rPr lang="en-US" smtClean="0"/>
              <a:t>RAST 2009 -  Istanbul ,Turkey</a:t>
            </a:r>
            <a:endParaRPr lang="en-US"/>
          </a:p>
        </p:txBody>
      </p:sp>
      <p:sp>
        <p:nvSpPr>
          <p:cNvPr id="5" name="Slide Number Placeholder 4"/>
          <p:cNvSpPr>
            <a:spLocks noGrp="1"/>
          </p:cNvSpPr>
          <p:nvPr>
            <p:ph type="sldNum" sz="quarter" idx="12"/>
          </p:nvPr>
        </p:nvSpPr>
        <p:spPr/>
        <p:txBody>
          <a:bodyPr/>
          <a:lstStyle/>
          <a:p>
            <a:pPr>
              <a:defRPr/>
            </a:pPr>
            <a:fld id="{B88B83F3-8B1D-4F26-B09A-1EC08710F3C2}" type="slidenum">
              <a:rPr lang="en-US" smtClean="0"/>
              <a:pPr>
                <a:defRPr/>
              </a:pPr>
              <a:t>4</a:t>
            </a:fld>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pPr>
              <a:defRPr/>
            </a:pPr>
            <a:r>
              <a:rPr lang="en-US" smtClean="0"/>
              <a:t>RAST 2009 -  Istanbul ,Turkey</a:t>
            </a:r>
            <a:endParaRPr lang="en-US"/>
          </a:p>
        </p:txBody>
      </p:sp>
      <p:sp>
        <p:nvSpPr>
          <p:cNvPr id="4" name="Slide Number Placeholder 3"/>
          <p:cNvSpPr>
            <a:spLocks noGrp="1"/>
          </p:cNvSpPr>
          <p:nvPr>
            <p:ph type="sldNum" sz="quarter" idx="12"/>
          </p:nvPr>
        </p:nvSpPr>
        <p:spPr/>
        <p:txBody>
          <a:bodyPr/>
          <a:lstStyle/>
          <a:p>
            <a:pPr>
              <a:defRPr/>
            </a:pPr>
            <a:fld id="{B88B83F3-8B1D-4F26-B09A-1EC08710F3C2}" type="slidenum">
              <a:rPr lang="en-US" smtClean="0"/>
              <a:pPr>
                <a:defRPr/>
              </a:pPr>
              <a:t>40</a:t>
            </a:fld>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Box 1"/>
          <p:cNvSpPr txBox="1">
            <a:spLocks noChangeArrowheads="1"/>
          </p:cNvSpPr>
          <p:nvPr/>
        </p:nvSpPr>
        <p:spPr bwMode="auto">
          <a:xfrm>
            <a:off x="381000" y="533400"/>
            <a:ext cx="8610600" cy="6432530"/>
          </a:xfrm>
          <a:prstGeom prst="rect">
            <a:avLst/>
          </a:prstGeom>
          <a:noFill/>
          <a:ln w="9525">
            <a:noFill/>
            <a:miter lim="800000"/>
            <a:headEnd/>
            <a:tailEnd/>
          </a:ln>
        </p:spPr>
        <p:txBody>
          <a:bodyPr wrap="square">
            <a:spAutoFit/>
          </a:bodyPr>
          <a:lstStyle/>
          <a:p>
            <a:endParaRPr lang="en-US" sz="2800" b="1" dirty="0"/>
          </a:p>
          <a:p>
            <a:endParaRPr lang="en-US" sz="2400" dirty="0"/>
          </a:p>
          <a:p>
            <a:pPr algn="ctr"/>
            <a:r>
              <a:rPr lang="en-US" sz="3200" dirty="0" smtClean="0"/>
              <a:t>Pool Boiling </a:t>
            </a:r>
            <a:r>
              <a:rPr lang="en-US" sz="3200" dirty="0"/>
              <a:t>in two identical </a:t>
            </a:r>
            <a:r>
              <a:rPr lang="en-US" sz="3200" dirty="0" smtClean="0"/>
              <a:t>tanks with a paramagnetic liquid </a:t>
            </a:r>
          </a:p>
          <a:p>
            <a:pPr>
              <a:buFont typeface="Arial" charset="0"/>
              <a:buChar char="•"/>
            </a:pPr>
            <a:endParaRPr lang="en-US" sz="2400" dirty="0" smtClean="0"/>
          </a:p>
          <a:p>
            <a:endParaRPr lang="en-US" sz="2400" dirty="0"/>
          </a:p>
          <a:p>
            <a:r>
              <a:rPr lang="en-US" sz="3200" dirty="0"/>
              <a:t>Paramagnetic liquid </a:t>
            </a:r>
            <a:r>
              <a:rPr lang="en-US" sz="3200" dirty="0" smtClean="0"/>
              <a:t>–   MnCl</a:t>
            </a:r>
            <a:r>
              <a:rPr lang="en-US" sz="3200" baseline="-25000" dirty="0" smtClean="0"/>
              <a:t>2 (aq)</a:t>
            </a:r>
            <a:r>
              <a:rPr lang="en-US" sz="3200" dirty="0" smtClean="0"/>
              <a:t> </a:t>
            </a:r>
            <a:r>
              <a:rPr lang="en-US" sz="3200" dirty="0"/>
              <a:t>+ </a:t>
            </a:r>
            <a:r>
              <a:rPr lang="en-US" sz="3200" dirty="0" smtClean="0"/>
              <a:t>H</a:t>
            </a:r>
            <a:r>
              <a:rPr lang="en-US" sz="3200" baseline="-25000" dirty="0" smtClean="0"/>
              <a:t>2</a:t>
            </a:r>
            <a:r>
              <a:rPr lang="en-US" sz="3200" dirty="0" smtClean="0"/>
              <a:t>O</a:t>
            </a:r>
          </a:p>
          <a:p>
            <a:endParaRPr lang="en-US" sz="3200" dirty="0" smtClean="0"/>
          </a:p>
          <a:p>
            <a:endParaRPr lang="en-US" sz="3200" dirty="0" smtClean="0"/>
          </a:p>
          <a:p>
            <a:endParaRPr lang="en-US" sz="3200" dirty="0" smtClean="0"/>
          </a:p>
          <a:p>
            <a:endParaRPr lang="en-US" sz="3200" dirty="0" smtClean="0"/>
          </a:p>
          <a:p>
            <a:endParaRPr lang="en-US" sz="3200" dirty="0" smtClean="0"/>
          </a:p>
          <a:p>
            <a:endParaRPr lang="en-US" sz="3200" dirty="0" smtClean="0"/>
          </a:p>
          <a:p>
            <a:endParaRPr lang="en-US" sz="2400" dirty="0" smtClean="0"/>
          </a:p>
        </p:txBody>
      </p:sp>
      <p:sp>
        <p:nvSpPr>
          <p:cNvPr id="3" name="Footer Placeholder 2"/>
          <p:cNvSpPr>
            <a:spLocks noGrp="1"/>
          </p:cNvSpPr>
          <p:nvPr>
            <p:ph type="ftr" sz="quarter" idx="11"/>
          </p:nvPr>
        </p:nvSpPr>
        <p:spPr/>
        <p:txBody>
          <a:bodyPr/>
          <a:lstStyle/>
          <a:p>
            <a:pPr>
              <a:defRPr/>
            </a:pPr>
            <a:r>
              <a:rPr lang="en-US" smtClean="0"/>
              <a:t>RAST 2009 -  Istanbul ,Turkey</a:t>
            </a:r>
            <a:endParaRPr lang="en-US"/>
          </a:p>
        </p:txBody>
      </p:sp>
      <p:sp>
        <p:nvSpPr>
          <p:cNvPr id="4" name="Slide Number Placeholder 3"/>
          <p:cNvSpPr>
            <a:spLocks noGrp="1"/>
          </p:cNvSpPr>
          <p:nvPr>
            <p:ph type="sldNum" sz="quarter" idx="12"/>
          </p:nvPr>
        </p:nvSpPr>
        <p:spPr/>
        <p:txBody>
          <a:bodyPr/>
          <a:lstStyle/>
          <a:p>
            <a:pPr>
              <a:defRPr/>
            </a:pPr>
            <a:fld id="{B88B83F3-8B1D-4F26-B09A-1EC08710F3C2}" type="slidenum">
              <a:rPr lang="en-US" smtClean="0"/>
              <a:pPr>
                <a:defRPr/>
              </a:pPr>
              <a:t>5</a:t>
            </a:fld>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914400"/>
            <a:ext cx="7696200" cy="3539430"/>
          </a:xfrm>
          <a:prstGeom prst="rect">
            <a:avLst/>
          </a:prstGeom>
          <a:noFill/>
        </p:spPr>
        <p:txBody>
          <a:bodyPr wrap="square" rtlCol="0">
            <a:spAutoFit/>
          </a:bodyPr>
          <a:lstStyle/>
          <a:p>
            <a:r>
              <a:rPr lang="en-US" sz="3200" dirty="0" smtClean="0"/>
              <a:t>Why We need a Paramagnetic Liquid?</a:t>
            </a:r>
          </a:p>
          <a:p>
            <a:endParaRPr lang="en-US" dirty="0" smtClean="0"/>
          </a:p>
          <a:p>
            <a:endParaRPr lang="en-US" dirty="0" smtClean="0"/>
          </a:p>
          <a:p>
            <a:endParaRPr lang="en-US" dirty="0" smtClean="0"/>
          </a:p>
          <a:p>
            <a:r>
              <a:rPr lang="en-US" sz="2400" dirty="0" smtClean="0"/>
              <a:t>In order to avoid the floating of the liquid inside the tank due to lack of gravity, paramagnetic liquid will be used to attach the liquid to the bottom surface of the tank by using a permanent magnet.  </a:t>
            </a:r>
          </a:p>
          <a:p>
            <a:r>
              <a:rPr lang="en-US" sz="2400" dirty="0" smtClean="0"/>
              <a:t> </a:t>
            </a:r>
          </a:p>
          <a:p>
            <a:endParaRPr lang="en-US" dirty="0"/>
          </a:p>
        </p:txBody>
      </p:sp>
      <p:sp>
        <p:nvSpPr>
          <p:cNvPr id="3" name="Footer Placeholder 2"/>
          <p:cNvSpPr>
            <a:spLocks noGrp="1"/>
          </p:cNvSpPr>
          <p:nvPr>
            <p:ph type="ftr" sz="quarter" idx="11"/>
          </p:nvPr>
        </p:nvSpPr>
        <p:spPr/>
        <p:txBody>
          <a:bodyPr/>
          <a:lstStyle/>
          <a:p>
            <a:pPr>
              <a:defRPr/>
            </a:pPr>
            <a:r>
              <a:rPr lang="en-US" smtClean="0"/>
              <a:t>RAST 2009 -  Istanbul ,Turkey</a:t>
            </a:r>
            <a:endParaRPr lang="en-US"/>
          </a:p>
        </p:txBody>
      </p:sp>
      <p:sp>
        <p:nvSpPr>
          <p:cNvPr id="4" name="Slide Number Placeholder 3"/>
          <p:cNvSpPr>
            <a:spLocks noGrp="1"/>
          </p:cNvSpPr>
          <p:nvPr>
            <p:ph type="sldNum" sz="quarter" idx="12"/>
          </p:nvPr>
        </p:nvSpPr>
        <p:spPr/>
        <p:txBody>
          <a:bodyPr/>
          <a:lstStyle/>
          <a:p>
            <a:pPr>
              <a:defRPr/>
            </a:pPr>
            <a:fld id="{B88B83F3-8B1D-4F26-B09A-1EC08710F3C2}" type="slidenum">
              <a:rPr lang="en-US" smtClean="0"/>
              <a:pPr>
                <a:defRPr/>
              </a:pPr>
              <a:t>6</a:t>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914400"/>
            <a:ext cx="7467600" cy="4585871"/>
          </a:xfrm>
          <a:prstGeom prst="rect">
            <a:avLst/>
          </a:prstGeom>
          <a:noFill/>
        </p:spPr>
        <p:txBody>
          <a:bodyPr wrap="square" rtlCol="0">
            <a:spAutoFit/>
          </a:bodyPr>
          <a:lstStyle/>
          <a:p>
            <a:pPr algn="ctr"/>
            <a:r>
              <a:rPr lang="en-US" sz="4000" b="1" dirty="0" smtClean="0"/>
              <a:t>Bubble Behavior </a:t>
            </a:r>
          </a:p>
          <a:p>
            <a:endParaRPr lang="en-US" dirty="0"/>
          </a:p>
          <a:p>
            <a:pPr>
              <a:buFont typeface="Arial" pitchFamily="34" charset="0"/>
              <a:buChar char="•"/>
            </a:pPr>
            <a:r>
              <a:rPr lang="en-US" dirty="0" smtClean="0"/>
              <a:t> </a:t>
            </a:r>
            <a:r>
              <a:rPr lang="en-US" sz="2400" dirty="0" smtClean="0"/>
              <a:t>Bubble’s travel path inside the tank.</a:t>
            </a:r>
          </a:p>
          <a:p>
            <a:endParaRPr lang="en-US" sz="2400" dirty="0" smtClean="0"/>
          </a:p>
          <a:p>
            <a:pPr>
              <a:buFont typeface="Arial" pitchFamily="34" charset="0"/>
              <a:buChar char="•"/>
            </a:pPr>
            <a:r>
              <a:rPr lang="en-US" sz="2400" dirty="0"/>
              <a:t> </a:t>
            </a:r>
            <a:r>
              <a:rPr lang="en-US" sz="2400" dirty="0" smtClean="0"/>
              <a:t>Size of the bubble ( vertical and horizontal radius). </a:t>
            </a:r>
          </a:p>
          <a:p>
            <a:endParaRPr lang="en-US" sz="2400" dirty="0" smtClean="0"/>
          </a:p>
          <a:p>
            <a:pPr>
              <a:buFont typeface="Arial" pitchFamily="34" charset="0"/>
              <a:buChar char="•"/>
            </a:pPr>
            <a:r>
              <a:rPr lang="en-US" sz="2400" dirty="0" smtClean="0"/>
              <a:t> Bubble’s shape deformation comparatively to the original shape. </a:t>
            </a:r>
          </a:p>
          <a:p>
            <a:endParaRPr lang="en-US" sz="2400" dirty="0" smtClean="0"/>
          </a:p>
          <a:p>
            <a:endParaRPr lang="en-US" sz="2400" dirty="0" smtClean="0"/>
          </a:p>
          <a:p>
            <a:pPr>
              <a:buFont typeface="Arial" pitchFamily="34" charset="0"/>
              <a:buChar char="•"/>
            </a:pPr>
            <a:endParaRPr lang="en-US" sz="2400" dirty="0" smtClean="0"/>
          </a:p>
          <a:p>
            <a:endParaRPr lang="en-US" dirty="0" smtClean="0"/>
          </a:p>
        </p:txBody>
      </p:sp>
      <p:sp>
        <p:nvSpPr>
          <p:cNvPr id="3" name="Footer Placeholder 2"/>
          <p:cNvSpPr>
            <a:spLocks noGrp="1"/>
          </p:cNvSpPr>
          <p:nvPr>
            <p:ph type="ftr" sz="quarter" idx="11"/>
          </p:nvPr>
        </p:nvSpPr>
        <p:spPr/>
        <p:txBody>
          <a:bodyPr/>
          <a:lstStyle/>
          <a:p>
            <a:pPr>
              <a:defRPr/>
            </a:pPr>
            <a:r>
              <a:rPr lang="en-US" smtClean="0"/>
              <a:t>RAST 2009 -  Istanbul ,Turkey</a:t>
            </a:r>
            <a:endParaRPr lang="en-US"/>
          </a:p>
        </p:txBody>
      </p:sp>
      <p:sp>
        <p:nvSpPr>
          <p:cNvPr id="4" name="Slide Number Placeholder 3"/>
          <p:cNvSpPr>
            <a:spLocks noGrp="1"/>
          </p:cNvSpPr>
          <p:nvPr>
            <p:ph type="sldNum" sz="quarter" idx="12"/>
          </p:nvPr>
        </p:nvSpPr>
        <p:spPr/>
        <p:txBody>
          <a:bodyPr/>
          <a:lstStyle/>
          <a:p>
            <a:pPr>
              <a:defRPr/>
            </a:pPr>
            <a:fld id="{B88B83F3-8B1D-4F26-B09A-1EC08710F3C2}" type="slidenum">
              <a:rPr lang="en-US" smtClean="0"/>
              <a:pPr>
                <a:defRPr/>
              </a:pPr>
              <a:t>7</a:t>
            </a:fld>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685800"/>
            <a:ext cx="7162800" cy="4370427"/>
          </a:xfrm>
          <a:prstGeom prst="rect">
            <a:avLst/>
          </a:prstGeom>
          <a:noFill/>
        </p:spPr>
        <p:txBody>
          <a:bodyPr wrap="square" rtlCol="0">
            <a:spAutoFit/>
          </a:bodyPr>
          <a:lstStyle/>
          <a:p>
            <a:pPr algn="ctr"/>
            <a:r>
              <a:rPr lang="en-US" sz="4000" dirty="0" smtClean="0"/>
              <a:t>How to create  a “Microgravity” conditions artificially ?</a:t>
            </a:r>
          </a:p>
          <a:p>
            <a:endParaRPr lang="en-US" dirty="0" smtClean="0"/>
          </a:p>
          <a:p>
            <a:endParaRPr lang="en-US" dirty="0" smtClean="0"/>
          </a:p>
          <a:p>
            <a:endParaRPr lang="en-US" dirty="0" smtClean="0"/>
          </a:p>
          <a:p>
            <a:pPr algn="ctr"/>
            <a:r>
              <a:rPr lang="en-US" sz="2400" dirty="0" smtClean="0"/>
              <a:t>Parabolic path of an aircraft can create “Microgravity” conditions  within a short period of time such as 20-30 seconds period in a one parabola.</a:t>
            </a:r>
          </a:p>
          <a:p>
            <a:endParaRPr lang="en-US" sz="2400" dirty="0" smtClean="0"/>
          </a:p>
          <a:p>
            <a:r>
              <a:rPr lang="en-US" sz="2400" dirty="0" smtClean="0"/>
              <a:t> </a:t>
            </a:r>
            <a:endParaRPr lang="en-US" sz="2400" dirty="0"/>
          </a:p>
        </p:txBody>
      </p:sp>
      <p:sp>
        <p:nvSpPr>
          <p:cNvPr id="3" name="Footer Placeholder 2"/>
          <p:cNvSpPr>
            <a:spLocks noGrp="1"/>
          </p:cNvSpPr>
          <p:nvPr>
            <p:ph type="ftr" sz="quarter" idx="11"/>
          </p:nvPr>
        </p:nvSpPr>
        <p:spPr/>
        <p:txBody>
          <a:bodyPr/>
          <a:lstStyle/>
          <a:p>
            <a:pPr>
              <a:defRPr/>
            </a:pPr>
            <a:r>
              <a:rPr lang="en-US" smtClean="0"/>
              <a:t>RAST 2009 -  Istanbul ,Turkey</a:t>
            </a:r>
            <a:endParaRPr lang="en-US"/>
          </a:p>
        </p:txBody>
      </p:sp>
      <p:sp>
        <p:nvSpPr>
          <p:cNvPr id="4" name="Slide Number Placeholder 3"/>
          <p:cNvSpPr>
            <a:spLocks noGrp="1"/>
          </p:cNvSpPr>
          <p:nvPr>
            <p:ph type="sldNum" sz="quarter" idx="12"/>
          </p:nvPr>
        </p:nvSpPr>
        <p:spPr/>
        <p:txBody>
          <a:bodyPr/>
          <a:lstStyle/>
          <a:p>
            <a:pPr>
              <a:defRPr/>
            </a:pPr>
            <a:fld id="{B88B83F3-8B1D-4F26-B09A-1EC08710F3C2}" type="slidenum">
              <a:rPr lang="en-US" smtClean="0"/>
              <a:pPr>
                <a:defRPr/>
              </a:pPr>
              <a:t>8</a:t>
            </a:fld>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71" descr="Vomit_comet"/>
          <p:cNvPicPr>
            <a:picLocks noChangeAspect="1" noChangeArrowheads="1"/>
          </p:cNvPicPr>
          <p:nvPr/>
        </p:nvPicPr>
        <p:blipFill>
          <a:blip r:embed="rId3"/>
          <a:srcRect/>
          <a:stretch>
            <a:fillRect/>
          </a:stretch>
        </p:blipFill>
        <p:spPr bwMode="auto">
          <a:xfrm>
            <a:off x="0" y="0"/>
            <a:ext cx="9144000" cy="5534025"/>
          </a:xfrm>
          <a:prstGeom prst="rect">
            <a:avLst/>
          </a:prstGeom>
          <a:noFill/>
          <a:ln w="9525">
            <a:noFill/>
            <a:miter lim="800000"/>
            <a:headEnd/>
            <a:tailEnd/>
          </a:ln>
        </p:spPr>
      </p:pic>
      <p:sp>
        <p:nvSpPr>
          <p:cNvPr id="3" name="Rectangle 2"/>
          <p:cNvSpPr/>
          <p:nvPr/>
        </p:nvSpPr>
        <p:spPr>
          <a:xfrm>
            <a:off x="914400" y="5903913"/>
            <a:ext cx="7391400" cy="954087"/>
          </a:xfrm>
          <a:prstGeom prst="rect">
            <a:avLst/>
          </a:prstGeom>
          <a:solidFill>
            <a:schemeClr val="tx1">
              <a:lumMod val="95000"/>
            </a:schemeClr>
          </a:solidFill>
        </p:spPr>
        <p:txBody>
          <a:bodyPr>
            <a:spAutoFit/>
          </a:bodyPr>
          <a:lstStyle/>
          <a:p>
            <a:pPr fontAlgn="auto">
              <a:spcBef>
                <a:spcPts val="0"/>
              </a:spcBef>
              <a:spcAft>
                <a:spcPts val="0"/>
              </a:spcAft>
              <a:defRPr/>
            </a:pPr>
            <a:r>
              <a:rPr lang="en-US" dirty="0">
                <a:latin typeface="+mn-lt"/>
                <a:cs typeface="+mn-cs"/>
              </a:rPr>
              <a:t>         </a:t>
            </a:r>
            <a:r>
              <a:rPr lang="en-US" sz="2800" dirty="0">
                <a:solidFill>
                  <a:schemeClr val="bg1"/>
                </a:solidFill>
                <a:latin typeface="+mn-lt"/>
                <a:cs typeface="+mn-cs"/>
              </a:rPr>
              <a:t>Parabolic path of the </a:t>
            </a:r>
            <a:r>
              <a:rPr lang="en-US" sz="2800" dirty="0" smtClean="0">
                <a:solidFill>
                  <a:schemeClr val="bg1"/>
                </a:solidFill>
                <a:latin typeface="+mn-lt"/>
                <a:cs typeface="+mn-cs"/>
              </a:rPr>
              <a:t>aircraft </a:t>
            </a:r>
            <a:r>
              <a:rPr lang="en-US" sz="2800" dirty="0">
                <a:solidFill>
                  <a:schemeClr val="bg1"/>
                </a:solidFill>
                <a:latin typeface="+mn-lt"/>
                <a:cs typeface="+mn-cs"/>
              </a:rPr>
              <a:t>that can create     </a:t>
            </a:r>
          </a:p>
          <a:p>
            <a:pPr fontAlgn="auto">
              <a:spcBef>
                <a:spcPts val="0"/>
              </a:spcBef>
              <a:spcAft>
                <a:spcPts val="0"/>
              </a:spcAft>
              <a:defRPr/>
            </a:pPr>
            <a:r>
              <a:rPr lang="en-US" sz="2800" dirty="0">
                <a:solidFill>
                  <a:schemeClr val="bg1"/>
                </a:solidFill>
                <a:latin typeface="+mn-lt"/>
                <a:cs typeface="+mn-cs"/>
              </a:rPr>
              <a:t>                        microgravity condition</a:t>
            </a:r>
          </a:p>
        </p:txBody>
      </p:sp>
      <p:sp>
        <p:nvSpPr>
          <p:cNvPr id="17412" name="TextBox 3"/>
          <p:cNvSpPr txBox="1">
            <a:spLocks noChangeArrowheads="1"/>
          </p:cNvSpPr>
          <p:nvPr/>
        </p:nvSpPr>
        <p:spPr bwMode="auto">
          <a:xfrm>
            <a:off x="8153400" y="5029200"/>
            <a:ext cx="990600" cy="369888"/>
          </a:xfrm>
          <a:prstGeom prst="rect">
            <a:avLst/>
          </a:prstGeom>
          <a:solidFill>
            <a:schemeClr val="tx1"/>
          </a:solidFill>
          <a:ln w="9525">
            <a:noFill/>
            <a:miter lim="800000"/>
            <a:headEnd/>
            <a:tailEnd/>
          </a:ln>
        </p:spPr>
        <p:txBody>
          <a:bodyPr>
            <a:spAutoFit/>
          </a:bodyPr>
          <a:lstStyle/>
          <a:p>
            <a:endParaRPr lang="en-US">
              <a:latin typeface="Corbel" pitchFamily="34" charset="0"/>
            </a:endParaRPr>
          </a:p>
        </p:txBody>
      </p:sp>
      <p:sp>
        <p:nvSpPr>
          <p:cNvPr id="5" name="Footer Placeholder 4"/>
          <p:cNvSpPr>
            <a:spLocks noGrp="1"/>
          </p:cNvSpPr>
          <p:nvPr>
            <p:ph type="ftr" sz="quarter" idx="11"/>
          </p:nvPr>
        </p:nvSpPr>
        <p:spPr/>
        <p:txBody>
          <a:bodyPr/>
          <a:lstStyle/>
          <a:p>
            <a:pPr>
              <a:defRPr/>
            </a:pPr>
            <a:r>
              <a:rPr lang="en-US" smtClean="0"/>
              <a:t>RAST 2009 -  Istanbul ,Turkey</a:t>
            </a:r>
            <a:endParaRPr lang="en-US"/>
          </a:p>
        </p:txBody>
      </p:sp>
      <p:sp>
        <p:nvSpPr>
          <p:cNvPr id="6" name="Slide Number Placeholder 5"/>
          <p:cNvSpPr>
            <a:spLocks noGrp="1"/>
          </p:cNvSpPr>
          <p:nvPr>
            <p:ph type="sldNum" sz="quarter" idx="12"/>
          </p:nvPr>
        </p:nvSpPr>
        <p:spPr/>
        <p:txBody>
          <a:bodyPr/>
          <a:lstStyle/>
          <a:p>
            <a:pPr>
              <a:defRPr/>
            </a:pPr>
            <a:fld id="{B88B83F3-8B1D-4F26-B09A-1EC08710F3C2}" type="slidenum">
              <a:rPr lang="en-US" smtClean="0"/>
              <a:pPr>
                <a:defRPr/>
              </a:pPr>
              <a:t>9</a:t>
            </a:fld>
            <a:endParaRPr lang="en-US"/>
          </a:p>
        </p:txBody>
      </p:sp>
    </p:spTree>
  </p:cSld>
  <p:clrMapOvr>
    <a:masterClrMapping/>
  </p:clrMapOvr>
  <p:transition>
    <p:pull dir="rd"/>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ro">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Metro">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Metro</Template>
  <TotalTime>3880</TotalTime>
  <Words>945</Words>
  <Application>Microsoft Office PowerPoint</Application>
  <PresentationFormat>On-screen Show (4:3)</PresentationFormat>
  <Paragraphs>221</Paragraphs>
  <Slides>40</Slides>
  <Notes>3</Notes>
  <HiddenSlides>0</HiddenSlides>
  <MMClips>3</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Metro</vt:lpstr>
      <vt:lpstr>  Studying the Characteristics of Bubble Motion in Pool  Boiling in Microgravity Conditions Under the Influence of a Magnetic Field.</vt:lpstr>
      <vt:lpstr>Slide 2</vt:lpstr>
      <vt:lpstr>Slide 3</vt:lpstr>
      <vt:lpstr>What is “Microgravity” ?</vt:lpstr>
      <vt:lpstr>Slide 5</vt:lpstr>
      <vt:lpstr>Slide 6</vt:lpstr>
      <vt:lpstr>Slide 7</vt:lpstr>
      <vt:lpstr>Slide 8</vt:lpstr>
      <vt:lpstr>Slide 9</vt:lpstr>
      <vt:lpstr>Slide 10</vt:lpstr>
      <vt:lpstr>Slide 11</vt:lpstr>
      <vt:lpstr>Closer look of the experiment set up</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vector>
  </TitlesOfParts>
  <Company>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Investigating the Bubble Behavior in Pool Boiling in Microgravity Conditions  </dc:title>
  <dc:creator>User</dc:creator>
  <cp:lastModifiedBy>User</cp:lastModifiedBy>
  <cp:revision>108</cp:revision>
  <dcterms:created xsi:type="dcterms:W3CDTF">2008-04-10T17:44:56Z</dcterms:created>
  <dcterms:modified xsi:type="dcterms:W3CDTF">2009-06-13T06:29:26Z</dcterms:modified>
</cp:coreProperties>
</file>